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60" r:id="rId15"/>
    <p:sldId id="273" r:id="rId16"/>
    <p:sldId id="274" r:id="rId17"/>
    <p:sldId id="275" r:id="rId18"/>
    <p:sldId id="280" r:id="rId19"/>
    <p:sldId id="276" r:id="rId20"/>
    <p:sldId id="277" r:id="rId21"/>
    <p:sldId id="278" r:id="rId22"/>
    <p:sldId id="279" r:id="rId23"/>
    <p:sldId id="26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660"/>
  </p:normalViewPr>
  <p:slideViewPr>
    <p:cSldViewPr>
      <p:cViewPr varScale="1">
        <p:scale>
          <a:sx n="68" d="100"/>
          <a:sy n="68" d="100"/>
        </p:scale>
        <p:origin x="14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9D2B3-644E-4690-A613-EE69DB11B23B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2DE9-897E-4C21-A3B4-A2556587B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98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2DE9-897E-4C21-A3B4-A2556587BB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58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300" b="1" dirty="0">
                <a:latin typeface="Book Antiqua" panose="02040602050305030304" pitchFamily="18" charset="0"/>
              </a:rPr>
              <a:t>Středověká vesnice a město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Poslední Přemyslovci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Gotické umění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3804" y="2849116"/>
            <a:ext cx="6560234" cy="17526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7. ročník</a:t>
            </a:r>
          </a:p>
          <a:p>
            <a:r>
              <a:rPr lang="cs-CZ" sz="4800" dirty="0">
                <a:latin typeface="Book Antiqua" panose="02040602050305030304" pitchFamily="18" charset="0"/>
              </a:rPr>
              <a:t>08 - 10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</a:t>
            </a:r>
            <a:r>
              <a:rPr lang="cs-CZ" dirty="0" err="1">
                <a:latin typeface="Calibri" panose="020F0502020204030204" pitchFamily="34" charset="0"/>
              </a:rPr>
              <a:t>Lanč</a:t>
            </a:r>
            <a:r>
              <a:rPr lang="cs-CZ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8" name="Šipka dolů 7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08</a:t>
            </a:r>
          </a:p>
        </p:txBody>
      </p:sp>
      <p:sp>
        <p:nvSpPr>
          <p:cNvPr id="9" name="Šipka dolů 8">
            <a:hlinkClick r:id="rId2" action="ppaction://hlinksldjump"/>
          </p:cNvPr>
          <p:cNvSpPr/>
          <p:nvPr/>
        </p:nvSpPr>
        <p:spPr>
          <a:xfrm>
            <a:off x="1181458" y="51571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</a:t>
            </a:r>
          </a:p>
        </p:txBody>
      </p:sp>
      <p:sp>
        <p:nvSpPr>
          <p:cNvPr id="10" name="Šipka dolů 9">
            <a:hlinkClick r:id="rId3" action="ppaction://hlinksldjump"/>
          </p:cNvPr>
          <p:cNvSpPr/>
          <p:nvPr/>
        </p:nvSpPr>
        <p:spPr>
          <a:xfrm>
            <a:off x="1175150" y="402311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ný popisek 1"/>
          <p:cNvSpPr/>
          <p:nvPr/>
        </p:nvSpPr>
        <p:spPr>
          <a:xfrm>
            <a:off x="6087535" y="2248210"/>
            <a:ext cx="1416158" cy="823437"/>
          </a:xfrm>
          <a:prstGeom prst="wedgeEllipseCallout">
            <a:avLst>
              <a:gd name="adj1" fmla="val -68591"/>
              <a:gd name="adj2" fmla="val -18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sp>
        <p:nvSpPr>
          <p:cNvPr id="6" name="Zaoblený obdélník 3"/>
          <p:cNvSpPr/>
          <p:nvPr/>
        </p:nvSpPr>
        <p:spPr>
          <a:xfrm>
            <a:off x="635050" y="476667"/>
            <a:ext cx="1728188" cy="43204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3. </a:t>
            </a:r>
          </a:p>
        </p:txBody>
      </p:sp>
      <p:sp>
        <p:nvSpPr>
          <p:cNvPr id="7" name="TextovéPole 4"/>
          <p:cNvSpPr txBox="1"/>
          <p:nvPr/>
        </p:nvSpPr>
        <p:spPr>
          <a:xfrm>
            <a:off x="971705" y="539386"/>
            <a:ext cx="130265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 podhradí</a:t>
            </a:r>
          </a:p>
        </p:txBody>
      </p:sp>
      <p:sp>
        <p:nvSpPr>
          <p:cNvPr id="8" name="Obdélník 6"/>
          <p:cNvSpPr/>
          <p:nvPr/>
        </p:nvSpPr>
        <p:spPr>
          <a:xfrm>
            <a:off x="979651" y="1902198"/>
            <a:ext cx="1119381" cy="4320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Obdélník 7"/>
          <p:cNvSpPr/>
          <p:nvPr/>
        </p:nvSpPr>
        <p:spPr>
          <a:xfrm>
            <a:off x="979651" y="1601260"/>
            <a:ext cx="286161" cy="4320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Obdélník 8"/>
          <p:cNvSpPr/>
          <p:nvPr/>
        </p:nvSpPr>
        <p:spPr>
          <a:xfrm>
            <a:off x="1812871" y="1623105"/>
            <a:ext cx="286161" cy="4320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Volný tvar 11"/>
          <p:cNvSpPr/>
          <p:nvPr/>
        </p:nvSpPr>
        <p:spPr>
          <a:xfrm>
            <a:off x="362166" y="2291952"/>
            <a:ext cx="3107195" cy="16097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07191"/>
              <a:gd name="f7" fmla="val 1609725"/>
              <a:gd name="f8" fmla="val 97291"/>
              <a:gd name="f9" fmla="val 1514475"/>
              <a:gd name="f10" fmla="val 106816"/>
              <a:gd name="f11" fmla="val 1506538"/>
              <a:gd name="f12" fmla="val 102413"/>
              <a:gd name="f13" fmla="val 1469815"/>
              <a:gd name="f14" fmla="val 1447800"/>
              <a:gd name="f15" fmla="val 108785"/>
              <a:gd name="f16" fmla="val 1437955"/>
              <a:gd name="f17" fmla="val 114041"/>
              <a:gd name="f18" fmla="val 1428998"/>
              <a:gd name="f19" fmla="val 116341"/>
              <a:gd name="f20" fmla="val 1419225"/>
              <a:gd name="f21" fmla="val 126753"/>
              <a:gd name="f22" fmla="val 1374974"/>
              <a:gd name="f23" fmla="val 138487"/>
              <a:gd name="f24" fmla="val 1330877"/>
              <a:gd name="f25" fmla="val 144916"/>
              <a:gd name="f26" fmla="val 1285875"/>
              <a:gd name="f27" fmla="val 148091"/>
              <a:gd name="f28" fmla="val 1263650"/>
              <a:gd name="f29" fmla="val 150038"/>
              <a:gd name="f30" fmla="val 1241215"/>
              <a:gd name="f31" fmla="val 154441"/>
              <a:gd name="f32" fmla="val 1219200"/>
              <a:gd name="f33" fmla="val 156410"/>
              <a:gd name="f34" fmla="val 1209355"/>
              <a:gd name="f35" fmla="val 161379"/>
              <a:gd name="f36" fmla="val 1200326"/>
              <a:gd name="f37" fmla="val 163966"/>
              <a:gd name="f38" fmla="val 1190625"/>
              <a:gd name="f39" fmla="val 174085"/>
              <a:gd name="f40" fmla="val 1152678"/>
              <a:gd name="f41" fmla="val 184450"/>
              <a:gd name="f42" fmla="val 1114755"/>
              <a:gd name="f43" fmla="val 192541"/>
              <a:gd name="f44" fmla="val 1076325"/>
              <a:gd name="f45" fmla="val 202444"/>
              <a:gd name="f46" fmla="val 1029286"/>
              <a:gd name="f47" fmla="val 197168"/>
              <a:gd name="f48" fmla="val 995606"/>
              <a:gd name="f49" fmla="val 221116"/>
              <a:gd name="f50" fmla="val 952500"/>
              <a:gd name="f51" fmla="val 227658"/>
              <a:gd name="f52" fmla="val 940725"/>
              <a:gd name="f53" fmla="val 240166"/>
              <a:gd name="f54" fmla="val 933450"/>
              <a:gd name="f55" fmla="val 249691"/>
              <a:gd name="f56" fmla="val 923925"/>
              <a:gd name="f57" fmla="val 271530"/>
              <a:gd name="f58" fmla="val 858407"/>
              <a:gd name="f59" fmla="val 241659"/>
              <a:gd name="f60" fmla="val 937981"/>
              <a:gd name="f61" fmla="val 287791"/>
              <a:gd name="f62" fmla="val 857250"/>
              <a:gd name="f63" fmla="val 292772"/>
              <a:gd name="f64" fmla="val 848533"/>
              <a:gd name="f65" fmla="val 291747"/>
              <a:gd name="f66" fmla="val 837029"/>
              <a:gd name="f67" fmla="val 297316"/>
              <a:gd name="f68" fmla="val 828675"/>
              <a:gd name="f69" fmla="val 304788"/>
              <a:gd name="f70" fmla="val 817467"/>
              <a:gd name="f71" fmla="val 318061"/>
              <a:gd name="f72" fmla="val 811061"/>
              <a:gd name="f73" fmla="val 325891"/>
              <a:gd name="f74" fmla="val 800100"/>
              <a:gd name="f75" fmla="val 334144"/>
              <a:gd name="f76" fmla="val 788546"/>
              <a:gd name="f77" fmla="val 335950"/>
              <a:gd name="f78" fmla="val 772989"/>
              <a:gd name="f79" fmla="val 344941"/>
              <a:gd name="f80" fmla="val 762000"/>
              <a:gd name="f81" fmla="val 364844"/>
              <a:gd name="f82" fmla="val 737674"/>
              <a:gd name="f83" fmla="val 389391"/>
              <a:gd name="f84" fmla="val 717550"/>
              <a:gd name="f85" fmla="val 411616"/>
              <a:gd name="f86" fmla="val 695325"/>
              <a:gd name="f87" fmla="val 440191"/>
              <a:gd name="f88" fmla="val 666750"/>
              <a:gd name="f89" fmla="val 446541"/>
              <a:gd name="f90" fmla="val 647700"/>
              <a:gd name="f91" fmla="val 445042"/>
              <a:gd name="f92" fmla="val 623799"/>
              <a:gd name="f93" fmla="val 459241"/>
              <a:gd name="f94" fmla="val 609600"/>
              <a:gd name="f95" fmla="val 495911"/>
              <a:gd name="f96" fmla="val 572930"/>
              <a:gd name="f97" fmla="val 480344"/>
              <a:gd name="f98" fmla="val 592233"/>
              <a:gd name="f99" fmla="val 506866"/>
              <a:gd name="f100" fmla="val 552450"/>
              <a:gd name="f101" fmla="val 522030"/>
              <a:gd name="f102" fmla="val 491794"/>
              <a:gd name="f103" fmla="val 525916"/>
              <a:gd name="f104" fmla="val 484947"/>
              <a:gd name="f105" fmla="val 400050"/>
              <a:gd name="f106" fmla="val 275951"/>
              <a:gd name="f107" fmla="val 526076"/>
              <a:gd name="f108" fmla="val 286390"/>
              <a:gd name="f109" fmla="val 209550"/>
              <a:gd name="f110" fmla="val 510489"/>
              <a:gd name="f111" fmla="val 191436"/>
              <a:gd name="f112" fmla="val 516153"/>
              <a:gd name="f113" fmla="val 152876"/>
              <a:gd name="f114" fmla="val 133350"/>
              <a:gd name="f115" fmla="val 531036"/>
              <a:gd name="f116" fmla="val 123111"/>
              <a:gd name="f117" fmla="val 538616"/>
              <a:gd name="f118" fmla="val 114300"/>
              <a:gd name="f119" fmla="val 544966"/>
              <a:gd name="f120" fmla="val 104775"/>
              <a:gd name="f121" fmla="val 545048"/>
              <a:gd name="f122" fmla="val 104445"/>
              <a:gd name="f123" fmla="val 559461"/>
              <a:gd name="f124" fmla="val 42655"/>
              <a:gd name="f125" fmla="val 564016"/>
              <a:gd name="f126" fmla="val 38100"/>
              <a:gd name="f127" fmla="val 571116"/>
              <a:gd name="f128" fmla="val 31000"/>
              <a:gd name="f129" fmla="val 583611"/>
              <a:gd name="f130" fmla="val 33065"/>
              <a:gd name="f131" fmla="val 592591"/>
              <a:gd name="f132" fmla="val 28575"/>
              <a:gd name="f133" fmla="val 666449"/>
              <a:gd name="f134" fmla="+- 0 0 8354"/>
              <a:gd name="f135" fmla="val 577917"/>
              <a:gd name="f136" fmla="val 23941"/>
              <a:gd name="f137" fmla="val 649741"/>
              <a:gd name="f138" fmla="val 694191"/>
              <a:gd name="f139" fmla="val 3175"/>
              <a:gd name="f140" fmla="val 738773"/>
              <a:gd name="f141" fmla="val 4860"/>
              <a:gd name="f142" fmla="val 783091"/>
              <a:gd name="f143" fmla="val 9525"/>
              <a:gd name="f144" fmla="val 799191"/>
              <a:gd name="f145" fmla="val 11220"/>
              <a:gd name="f146" fmla="val 814593"/>
              <a:gd name="f147" fmla="val 17584"/>
              <a:gd name="f148" fmla="val 830716"/>
              <a:gd name="f149" fmla="val 19050"/>
              <a:gd name="f150" fmla="val 884562"/>
              <a:gd name="f151" fmla="val 23945"/>
              <a:gd name="f152" fmla="val 938666"/>
              <a:gd name="f153" fmla="val 25400"/>
              <a:gd name="f154" fmla="val 992641"/>
              <a:gd name="f155" fmla="val 1078366"/>
              <a:gd name="f156" fmla="val 1164222"/>
              <a:gd name="f157" fmla="val 24756"/>
              <a:gd name="f158" fmla="val 1249816"/>
              <a:gd name="f159" fmla="val 1259834"/>
              <a:gd name="f160" fmla="val 18382"/>
              <a:gd name="f161" fmla="val 1268383"/>
              <a:gd name="f162" fmla="val 10326"/>
              <a:gd name="f163" fmla="val 1278391"/>
              <a:gd name="f164" fmla="val 1348090"/>
              <a:gd name="f165" fmla="val 3949"/>
              <a:gd name="f166" fmla="val 1418091"/>
              <a:gd name="f167" fmla="val 1487941"/>
              <a:gd name="f168" fmla="val 1608591"/>
              <a:gd name="f169" fmla="val 1729521"/>
              <a:gd name="f170" fmla="val 717"/>
              <a:gd name="f171" fmla="val 1849891"/>
              <a:gd name="f172" fmla="val 1861308"/>
              <a:gd name="f173" fmla="val 10360"/>
              <a:gd name="f174" fmla="val 1867944"/>
              <a:gd name="f175" fmla="val 24066"/>
              <a:gd name="f176" fmla="val 1878466"/>
              <a:gd name="f177" fmla="val 1890498"/>
              <a:gd name="f178" fmla="val 33732"/>
              <a:gd name="f179" fmla="val 1903866"/>
              <a:gd name="f180" fmla="val 34925"/>
              <a:gd name="f181" fmla="val 1916566"/>
              <a:gd name="f182" fmla="val 1945141"/>
              <a:gd name="f183" fmla="val 57150"/>
              <a:gd name="f184" fmla="val 1968974"/>
              <a:gd name="f185" fmla="val 86921"/>
              <a:gd name="f186" fmla="val 2002291"/>
              <a:gd name="f187" fmla="val 95250"/>
              <a:gd name="f188" fmla="val 2029118"/>
              <a:gd name="f189" fmla="val 101957"/>
              <a:gd name="f190" fmla="val 2055851"/>
              <a:gd name="f191" fmla="val 105713"/>
              <a:gd name="f192" fmla="val 2078491"/>
              <a:gd name="f193" fmla="val 123825"/>
              <a:gd name="f194" fmla="val 2099528"/>
              <a:gd name="f195" fmla="val 140655"/>
              <a:gd name="f196" fmla="val 2113225"/>
              <a:gd name="f197" fmla="val 166031"/>
              <a:gd name="f198" fmla="val 2135641"/>
              <a:gd name="f199" fmla="val 180975"/>
              <a:gd name="f200" fmla="val 2164216"/>
              <a:gd name="f201" fmla="val 200025"/>
              <a:gd name="f202" fmla="val 2170566"/>
              <a:gd name="f203" fmla="val 2178617"/>
              <a:gd name="f204" fmla="val 218139"/>
              <a:gd name="f205" fmla="val 2183266"/>
              <a:gd name="f206" fmla="val 228600"/>
              <a:gd name="f207" fmla="val 2196517"/>
              <a:gd name="f208" fmla="val 258415"/>
              <a:gd name="f209" fmla="val 2203925"/>
              <a:gd name="f210" fmla="val 292185"/>
              <a:gd name="f211" fmla="val 2211841"/>
              <a:gd name="f212" fmla="val 323850"/>
              <a:gd name="f213" fmla="val 2219453"/>
              <a:gd name="f214" fmla="val 468484"/>
              <a:gd name="f215" fmla="val 2195420"/>
              <a:gd name="f216" fmla="val 471106"/>
              <a:gd name="f217" fmla="val 2249941"/>
              <a:gd name="f218" fmla="val 561975"/>
              <a:gd name="f219" fmla="val 2258109"/>
              <a:gd name="f220" fmla="val 575588"/>
              <a:gd name="f221" fmla="val 2266320"/>
              <a:gd name="f222" fmla="val 589912"/>
              <a:gd name="f223" fmla="val 2278516"/>
              <a:gd name="f224" fmla="val 600075"/>
              <a:gd name="f225" fmla="val 2286229"/>
              <a:gd name="f226" fmla="val 606503"/>
              <a:gd name="f227" fmla="val 2297566"/>
              <a:gd name="f228" fmla="val 606425"/>
              <a:gd name="f229" fmla="val 2307091"/>
              <a:gd name="f230" fmla="val 2316616"/>
              <a:gd name="f231" fmla="val 619125"/>
              <a:gd name="f232" fmla="val 2327042"/>
              <a:gd name="f233" fmla="val 627827"/>
              <a:gd name="f234" fmla="val 2335666"/>
              <a:gd name="f235" fmla="val 638175"/>
              <a:gd name="f236" fmla="val 2342995"/>
              <a:gd name="f237" fmla="val 646969"/>
              <a:gd name="f238" fmla="val 2346621"/>
              <a:gd name="f239" fmla="val 658655"/>
              <a:gd name="f240" fmla="val 2354716"/>
              <a:gd name="f241" fmla="val 2362811"/>
              <a:gd name="f242" fmla="val 674845"/>
              <a:gd name="f243" fmla="val 2375196"/>
              <a:gd name="f244" fmla="val 677705"/>
              <a:gd name="f245" fmla="val 2383291"/>
              <a:gd name="f246" fmla="val 685800"/>
              <a:gd name="f247" fmla="val 2413644"/>
              <a:gd name="f248" fmla="val 716153"/>
              <a:gd name="f249" fmla="val 2410796"/>
              <a:gd name="f250" fmla="val 726790"/>
              <a:gd name="f251" fmla="val 2430916"/>
              <a:gd name="f252" fmla="val 2436596"/>
              <a:gd name="f253" fmla="val 771939"/>
              <a:gd name="f254" fmla="val 2443616"/>
              <a:gd name="f255" fmla="val 781050"/>
              <a:gd name="f256" fmla="val 2449966"/>
              <a:gd name="f257" fmla="val 790575"/>
              <a:gd name="f258" fmla="val 2453589"/>
              <a:gd name="f259" fmla="val 808689"/>
              <a:gd name="f260" fmla="val 2459253"/>
              <a:gd name="f261" fmla="val 847249"/>
              <a:gd name="f262" fmla="val 2469016"/>
              <a:gd name="f263" fmla="val 866775"/>
              <a:gd name="f264" fmla="val 2474136"/>
              <a:gd name="f265" fmla="val 877014"/>
              <a:gd name="f266" fmla="val 2481716"/>
              <a:gd name="f267" fmla="val 885825"/>
              <a:gd name="f268" fmla="val 2488066"/>
              <a:gd name="f269" fmla="val 895350"/>
              <a:gd name="f270" fmla="val 2511455"/>
              <a:gd name="f271" fmla="val 988905"/>
              <a:gd name="f272" fmla="val 2477593"/>
              <a:gd name="f273" fmla="val 874405"/>
              <a:gd name="f274" fmla="val 2526166"/>
              <a:gd name="f275" fmla="val 971550"/>
              <a:gd name="f276" fmla="val 2535146"/>
              <a:gd name="f277" fmla="val 989511"/>
              <a:gd name="f278" fmla="val 2534077"/>
              <a:gd name="f279" fmla="val 1011992"/>
              <a:gd name="f280" fmla="val 2545216"/>
              <a:gd name="f281" fmla="val 1028700"/>
              <a:gd name="f282" fmla="val 2563947"/>
              <a:gd name="f283" fmla="val 1056797"/>
              <a:gd name="f284" fmla="val 2565339"/>
              <a:gd name="f285" fmla="val 1062931"/>
              <a:gd name="f286" fmla="val 2592841"/>
              <a:gd name="f287" fmla="val 1085850"/>
              <a:gd name="f288" fmla="val 2672407"/>
              <a:gd name="f289" fmla="val 1152155"/>
              <a:gd name="f290" fmla="val 2566509"/>
              <a:gd name="f291" fmla="val 1049993"/>
              <a:gd name="f292" fmla="val 2649991"/>
              <a:gd name="f293" fmla="val 1133475"/>
              <a:gd name="f294" fmla="val 2656341"/>
              <a:gd name="f295" fmla="val 1152525"/>
              <a:gd name="f296" fmla="val 2663524"/>
              <a:gd name="f297" fmla="val 1171317"/>
              <a:gd name="f298" fmla="val 2669041"/>
              <a:gd name="f299" fmla="val 2675391"/>
              <a:gd name="f300" fmla="val 1212850"/>
              <a:gd name="f301" fmla="val 2679507"/>
              <a:gd name="f302" fmla="val 1235839"/>
              <a:gd name="f303" fmla="val 2688091"/>
              <a:gd name="f304" fmla="val 1257300"/>
              <a:gd name="f305" fmla="val 2692343"/>
              <a:gd name="f306" fmla="val 1267929"/>
              <a:gd name="f307" fmla="val 2702021"/>
              <a:gd name="f308" fmla="val 1275636"/>
              <a:gd name="f309" fmla="val 2707141"/>
              <a:gd name="f310" fmla="val 2711631"/>
              <a:gd name="f311" fmla="val 1294855"/>
              <a:gd name="f312" fmla="val 2710394"/>
              <a:gd name="f313" fmla="val 1306610"/>
              <a:gd name="f314" fmla="val 2716666"/>
              <a:gd name="f315" fmla="val 1314450"/>
              <a:gd name="f316" fmla="val 2723817"/>
              <a:gd name="f317" fmla="val 1323389"/>
              <a:gd name="f318" fmla="val 2736447"/>
              <a:gd name="f319" fmla="val 1326171"/>
              <a:gd name="f320" fmla="val 2745241"/>
              <a:gd name="f321" fmla="val 1333500"/>
              <a:gd name="f322" fmla="val 2755589"/>
              <a:gd name="f323" fmla="val 1342124"/>
              <a:gd name="f324" fmla="val 2764291"/>
              <a:gd name="f325" fmla="val 1352550"/>
              <a:gd name="f326" fmla="val 2773816"/>
              <a:gd name="f327" fmla="val 1362075"/>
              <a:gd name="f328" fmla="val 2776991"/>
              <a:gd name="f329" fmla="val 1371600"/>
              <a:gd name="f330" fmla="val 2776241"/>
              <a:gd name="f331" fmla="val 1383550"/>
              <a:gd name="f332" fmla="val 2783341"/>
              <a:gd name="f333" fmla="val 1390650"/>
              <a:gd name="f334" fmla="val 2790441"/>
              <a:gd name="f335" fmla="val 1397750"/>
              <a:gd name="f336" fmla="val 2802936"/>
              <a:gd name="f337" fmla="val 1395685"/>
              <a:gd name="f338" fmla="val 2811916"/>
              <a:gd name="f339" fmla="val 1400175"/>
              <a:gd name="f340" fmla="val 2822155"/>
              <a:gd name="f341" fmla="val 1405295"/>
              <a:gd name="f342" fmla="val 2830252"/>
              <a:gd name="f343" fmla="val 1414105"/>
              <a:gd name="f344" fmla="val 2840491"/>
              <a:gd name="f345" fmla="val 2849471"/>
              <a:gd name="f346" fmla="val 1423715"/>
              <a:gd name="f347" fmla="val 2860289"/>
              <a:gd name="f348" fmla="val 1423874"/>
              <a:gd name="f349" fmla="val 2869066"/>
              <a:gd name="f350" fmla="val 1428750"/>
              <a:gd name="f351" fmla="val 2889080"/>
              <a:gd name="f352" fmla="val 1439869"/>
              <a:gd name="f353" fmla="val 2907166"/>
              <a:gd name="f354" fmla="val 1454150"/>
              <a:gd name="f355" fmla="val 2926216"/>
              <a:gd name="f356" fmla="val 1466850"/>
              <a:gd name="f357" fmla="val 2935741"/>
              <a:gd name="f358" fmla="val 1473200"/>
              <a:gd name="f359" fmla="val 2946696"/>
              <a:gd name="f360" fmla="val 1477805"/>
              <a:gd name="f361" fmla="val 2954791"/>
              <a:gd name="f362" fmla="val 1485900"/>
              <a:gd name="f363" fmla="val 2964316"/>
              <a:gd name="f364" fmla="val 1495425"/>
              <a:gd name="f365" fmla="val 2973139"/>
              <a:gd name="f366" fmla="val 1505709"/>
              <a:gd name="f367" fmla="val 2983366"/>
              <a:gd name="f368" fmla="val 2995419"/>
              <a:gd name="f369" fmla="val 1524806"/>
              <a:gd name="f370" fmla="val 3009519"/>
              <a:gd name="f371" fmla="val 1532596"/>
              <a:gd name="f372" fmla="val 3021466"/>
              <a:gd name="f373" fmla="val 1543050"/>
              <a:gd name="f374" fmla="val 3034983"/>
              <a:gd name="f375" fmla="val 1554877"/>
              <a:gd name="f376" fmla="val 3043866"/>
              <a:gd name="f377" fmla="val 1572428"/>
              <a:gd name="f378" fmla="val 3059566"/>
              <a:gd name="f379" fmla="val 1581150"/>
              <a:gd name="f380" fmla="val 3073718"/>
              <a:gd name="f381" fmla="val 1589012"/>
              <a:gd name="f382" fmla="val 3091316"/>
              <a:gd name="f383" fmla="val 1587500"/>
              <a:gd name="f384" fmla="val 1590675"/>
              <a:gd name="f385" fmla="val 3097666"/>
              <a:gd name="f386" fmla="val 1597025"/>
              <a:gd name="f387" fmla="val 3090064"/>
              <a:gd name="f388" fmla="val 1609681"/>
              <a:gd name="f389" fmla="val 3078616"/>
              <a:gd name="f390" fmla="val 1600200"/>
              <a:gd name="f391" fmla="val 614673"/>
              <a:gd name="f392" fmla="val 1599936"/>
              <a:gd name="f393" fmla="val 580014"/>
              <a:gd name="f394" fmla="val 1591884"/>
              <a:gd name="f395" fmla="val 395796"/>
              <a:gd name="f396" fmla="val 1585531"/>
              <a:gd name="f397" fmla="val 246516"/>
              <a:gd name="f398" fmla="val 1584325"/>
              <a:gd name="f399" fmla="val 31787"/>
              <a:gd name="f400" fmla="val 1537481"/>
              <a:gd name="f401" fmla="val 61861"/>
              <a:gd name="f402" fmla="val 1550290"/>
              <a:gd name="f403" fmla="val 11566"/>
              <a:gd name="f404" fmla="val 1533525"/>
              <a:gd name="f405" fmla="val 8391"/>
              <a:gd name="f406" fmla="val 1524000"/>
              <a:gd name="f407" fmla="+- 0 0 5059"/>
              <a:gd name="f408" fmla="val 1512050"/>
              <a:gd name="f409" fmla="val 2041"/>
              <a:gd name="f410" fmla="val 1504950"/>
              <a:gd name="f411" fmla="val 13489"/>
              <a:gd name="f412" fmla="val 1493502"/>
              <a:gd name="f413" fmla="val 33862"/>
              <a:gd name="f414" fmla="val 1498937"/>
              <a:gd name="f415" fmla="val 49666"/>
              <a:gd name="f416" fmla="val 90155"/>
              <a:gd name="f417" fmla="val 1486427"/>
              <a:gd name="f418" fmla="val 87766"/>
              <a:gd name="f419" fmla="val 1522412"/>
              <a:gd name="f420" fmla="+- 0 0 -90"/>
              <a:gd name="f421" fmla="*/ f3 1 3107191"/>
              <a:gd name="f422" fmla="*/ f4 1 1609725"/>
              <a:gd name="f423" fmla="+- f7 0 f5"/>
              <a:gd name="f424" fmla="+- f6 0 f5"/>
              <a:gd name="f425" fmla="*/ f420 f0 1"/>
              <a:gd name="f426" fmla="*/ f424 1 3107191"/>
              <a:gd name="f427" fmla="*/ f423 1 1609725"/>
              <a:gd name="f428" fmla="*/ 97291 f424 1"/>
              <a:gd name="f429" fmla="*/ 1514475 f423 1"/>
              <a:gd name="f430" fmla="*/ 106816 f424 1"/>
              <a:gd name="f431" fmla="*/ 1447800 f423 1"/>
              <a:gd name="f432" fmla="*/ 116341 f424 1"/>
              <a:gd name="f433" fmla="*/ 1419225 f423 1"/>
              <a:gd name="f434" fmla="*/ 144916 f424 1"/>
              <a:gd name="f435" fmla="*/ 1285875 f423 1"/>
              <a:gd name="f436" fmla="*/ 154441 f424 1"/>
              <a:gd name="f437" fmla="*/ 1219200 f423 1"/>
              <a:gd name="f438" fmla="*/ 163966 f424 1"/>
              <a:gd name="f439" fmla="*/ 1190625 f423 1"/>
              <a:gd name="f440" fmla="*/ 192541 f424 1"/>
              <a:gd name="f441" fmla="*/ 1076325 f423 1"/>
              <a:gd name="f442" fmla="*/ 221116 f424 1"/>
              <a:gd name="f443" fmla="*/ 952500 f423 1"/>
              <a:gd name="f444" fmla="*/ 249691 f424 1"/>
              <a:gd name="f445" fmla="*/ 923925 f423 1"/>
              <a:gd name="f446" fmla="*/ 287791 f424 1"/>
              <a:gd name="f447" fmla="*/ 857250 f423 1"/>
              <a:gd name="f448" fmla="*/ 297316 f424 1"/>
              <a:gd name="f449" fmla="*/ 828675 f423 1"/>
              <a:gd name="f450" fmla="*/ 325891 f424 1"/>
              <a:gd name="f451" fmla="*/ 800100 f423 1"/>
              <a:gd name="f452" fmla="*/ 344941 f424 1"/>
              <a:gd name="f453" fmla="*/ 762000 f423 1"/>
              <a:gd name="f454" fmla="*/ 411616 f424 1"/>
              <a:gd name="f455" fmla="*/ 695325 f423 1"/>
              <a:gd name="f456" fmla="*/ 440191 f424 1"/>
              <a:gd name="f457" fmla="*/ 666750 f423 1"/>
              <a:gd name="f458" fmla="*/ 459241 f424 1"/>
              <a:gd name="f459" fmla="*/ 609600 f423 1"/>
              <a:gd name="f460" fmla="*/ 506866 f424 1"/>
              <a:gd name="f461" fmla="*/ 552450 f423 1"/>
              <a:gd name="f462" fmla="*/ 525916 f424 1"/>
              <a:gd name="f463" fmla="*/ 400050 f423 1"/>
              <a:gd name="f464" fmla="*/ 209550 f423 1"/>
              <a:gd name="f465" fmla="*/ 133350 f423 1"/>
              <a:gd name="f466" fmla="*/ 544966 f424 1"/>
              <a:gd name="f467" fmla="*/ 104775 f423 1"/>
              <a:gd name="f468" fmla="*/ 564016 f424 1"/>
              <a:gd name="f469" fmla="*/ 38100 f423 1"/>
              <a:gd name="f470" fmla="*/ 592591 f424 1"/>
              <a:gd name="f471" fmla="*/ 28575 f423 1"/>
              <a:gd name="f472" fmla="*/ 649741 f424 1"/>
              <a:gd name="f473" fmla="*/ 0 f423 1"/>
              <a:gd name="f474" fmla="*/ 783091 f424 1"/>
              <a:gd name="f475" fmla="*/ 9525 f423 1"/>
              <a:gd name="f476" fmla="*/ 830716 f424 1"/>
              <a:gd name="f477" fmla="*/ 19050 f423 1"/>
              <a:gd name="f478" fmla="*/ 992641 f424 1"/>
              <a:gd name="f479" fmla="*/ 1249816 f424 1"/>
              <a:gd name="f480" fmla="*/ 1278391 f424 1"/>
              <a:gd name="f481" fmla="*/ 1487941 f424 1"/>
              <a:gd name="f482" fmla="*/ 1849891 f424 1"/>
              <a:gd name="f483" fmla="*/ 1878466 f424 1"/>
              <a:gd name="f484" fmla="*/ 1916566 f424 1"/>
              <a:gd name="f485" fmla="*/ 2002291 f424 1"/>
              <a:gd name="f486" fmla="*/ 95250 f423 1"/>
              <a:gd name="f487" fmla="*/ 2078491 f424 1"/>
              <a:gd name="f488" fmla="*/ 123825 f423 1"/>
              <a:gd name="f489" fmla="*/ 2135641 f424 1"/>
              <a:gd name="f490" fmla="*/ 180975 f423 1"/>
              <a:gd name="f491" fmla="*/ 2164216 f424 1"/>
              <a:gd name="f492" fmla="*/ 200025 f423 1"/>
              <a:gd name="f493" fmla="*/ 2183266 f424 1"/>
              <a:gd name="f494" fmla="*/ 228600 f423 1"/>
              <a:gd name="f495" fmla="*/ 2211841 f424 1"/>
              <a:gd name="f496" fmla="*/ 323850 f423 1"/>
              <a:gd name="f497" fmla="*/ 2249941 f424 1"/>
              <a:gd name="f498" fmla="*/ 561975 f423 1"/>
              <a:gd name="f499" fmla="*/ 2278516 f424 1"/>
              <a:gd name="f500" fmla="*/ 600075 f423 1"/>
              <a:gd name="f501" fmla="*/ 2307091 f424 1"/>
              <a:gd name="f502" fmla="*/ 2335666 f424 1"/>
              <a:gd name="f503" fmla="*/ 638175 f423 1"/>
              <a:gd name="f504" fmla="*/ 2354716 f424 1"/>
              <a:gd name="f505" fmla="*/ 2383291 f424 1"/>
              <a:gd name="f506" fmla="*/ 685800 f423 1"/>
              <a:gd name="f507" fmla="*/ 2430916 f424 1"/>
              <a:gd name="f508" fmla="*/ 2449966 f424 1"/>
              <a:gd name="f509" fmla="*/ 790575 f423 1"/>
              <a:gd name="f510" fmla="*/ 2469016 f424 1"/>
              <a:gd name="f511" fmla="*/ 866775 f423 1"/>
              <a:gd name="f512" fmla="*/ 2488066 f424 1"/>
              <a:gd name="f513" fmla="*/ 895350 f423 1"/>
              <a:gd name="f514" fmla="*/ 2526166 f424 1"/>
              <a:gd name="f515" fmla="*/ 971550 f423 1"/>
              <a:gd name="f516" fmla="*/ 2545216 f424 1"/>
              <a:gd name="f517" fmla="*/ 1028700 f423 1"/>
              <a:gd name="f518" fmla="*/ 2592841 f424 1"/>
              <a:gd name="f519" fmla="*/ 1085850 f423 1"/>
              <a:gd name="f520" fmla="*/ 2649991 f424 1"/>
              <a:gd name="f521" fmla="*/ 1133475 f423 1"/>
              <a:gd name="f522" fmla="*/ 2669041 f424 1"/>
              <a:gd name="f523" fmla="*/ 2688091 f424 1"/>
              <a:gd name="f524" fmla="*/ 1257300 f423 1"/>
              <a:gd name="f525" fmla="*/ 2707141 f424 1"/>
              <a:gd name="f526" fmla="*/ 2716666 f424 1"/>
              <a:gd name="f527" fmla="*/ 1314450 f423 1"/>
              <a:gd name="f528" fmla="*/ 2745241 f424 1"/>
              <a:gd name="f529" fmla="*/ 1333500 f423 1"/>
              <a:gd name="f530" fmla="*/ 2773816 f424 1"/>
              <a:gd name="f531" fmla="*/ 1362075 f423 1"/>
              <a:gd name="f532" fmla="*/ 2783341 f424 1"/>
              <a:gd name="f533" fmla="*/ 1390650 f423 1"/>
              <a:gd name="f534" fmla="*/ 2811916 f424 1"/>
              <a:gd name="f535" fmla="*/ 1400175 f423 1"/>
              <a:gd name="f536" fmla="*/ 2840491 f424 1"/>
              <a:gd name="f537" fmla="*/ 2869066 f424 1"/>
              <a:gd name="f538" fmla="*/ 1428750 f423 1"/>
              <a:gd name="f539" fmla="*/ 2926216 f424 1"/>
              <a:gd name="f540" fmla="*/ 1466850 f423 1"/>
              <a:gd name="f541" fmla="*/ 2954791 f424 1"/>
              <a:gd name="f542" fmla="*/ 1485900 f423 1"/>
              <a:gd name="f543" fmla="*/ 2983366 f424 1"/>
              <a:gd name="f544" fmla="*/ 3021466 f424 1"/>
              <a:gd name="f545" fmla="*/ 1543050 f423 1"/>
              <a:gd name="f546" fmla="*/ 3059566 f424 1"/>
              <a:gd name="f547" fmla="*/ 1581150 f423 1"/>
              <a:gd name="f548" fmla="*/ 3107191 f424 1"/>
              <a:gd name="f549" fmla="*/ 1590675 f423 1"/>
              <a:gd name="f550" fmla="*/ 3078616 f424 1"/>
              <a:gd name="f551" fmla="*/ 1609725 f423 1"/>
              <a:gd name="f552" fmla="*/ 1600200 f423 1"/>
              <a:gd name="f553" fmla="*/ 11566 f424 1"/>
              <a:gd name="f554" fmla="*/ 1533525 f423 1"/>
              <a:gd name="f555" fmla="*/ 2041 f424 1"/>
              <a:gd name="f556" fmla="*/ 1504950 f423 1"/>
              <a:gd name="f557" fmla="*/ 49666 f424 1"/>
              <a:gd name="f558" fmla="*/ 1495425 f423 1"/>
              <a:gd name="f559" fmla="*/ f425 1 f2"/>
              <a:gd name="f560" fmla="*/ f428 1 3107191"/>
              <a:gd name="f561" fmla="*/ f429 1 1609725"/>
              <a:gd name="f562" fmla="*/ f430 1 3107191"/>
              <a:gd name="f563" fmla="*/ f431 1 1609725"/>
              <a:gd name="f564" fmla="*/ f432 1 3107191"/>
              <a:gd name="f565" fmla="*/ f433 1 1609725"/>
              <a:gd name="f566" fmla="*/ f434 1 3107191"/>
              <a:gd name="f567" fmla="*/ f435 1 1609725"/>
              <a:gd name="f568" fmla="*/ f436 1 3107191"/>
              <a:gd name="f569" fmla="*/ f437 1 1609725"/>
              <a:gd name="f570" fmla="*/ f438 1 3107191"/>
              <a:gd name="f571" fmla="*/ f439 1 1609725"/>
              <a:gd name="f572" fmla="*/ f440 1 3107191"/>
              <a:gd name="f573" fmla="*/ f441 1 1609725"/>
              <a:gd name="f574" fmla="*/ f442 1 3107191"/>
              <a:gd name="f575" fmla="*/ f443 1 1609725"/>
              <a:gd name="f576" fmla="*/ f444 1 3107191"/>
              <a:gd name="f577" fmla="*/ f445 1 1609725"/>
              <a:gd name="f578" fmla="*/ f446 1 3107191"/>
              <a:gd name="f579" fmla="*/ f447 1 1609725"/>
              <a:gd name="f580" fmla="*/ f448 1 3107191"/>
              <a:gd name="f581" fmla="*/ f449 1 1609725"/>
              <a:gd name="f582" fmla="*/ f450 1 3107191"/>
              <a:gd name="f583" fmla="*/ f451 1 1609725"/>
              <a:gd name="f584" fmla="*/ f452 1 3107191"/>
              <a:gd name="f585" fmla="*/ f453 1 1609725"/>
              <a:gd name="f586" fmla="*/ f454 1 3107191"/>
              <a:gd name="f587" fmla="*/ f455 1 1609725"/>
              <a:gd name="f588" fmla="*/ f456 1 3107191"/>
              <a:gd name="f589" fmla="*/ f457 1 1609725"/>
              <a:gd name="f590" fmla="*/ f458 1 3107191"/>
              <a:gd name="f591" fmla="*/ f459 1 1609725"/>
              <a:gd name="f592" fmla="*/ f460 1 3107191"/>
              <a:gd name="f593" fmla="*/ f461 1 1609725"/>
              <a:gd name="f594" fmla="*/ f462 1 3107191"/>
              <a:gd name="f595" fmla="*/ f463 1 1609725"/>
              <a:gd name="f596" fmla="*/ f464 1 1609725"/>
              <a:gd name="f597" fmla="*/ f465 1 1609725"/>
              <a:gd name="f598" fmla="*/ f466 1 3107191"/>
              <a:gd name="f599" fmla="*/ f467 1 1609725"/>
              <a:gd name="f600" fmla="*/ f468 1 3107191"/>
              <a:gd name="f601" fmla="*/ f469 1 1609725"/>
              <a:gd name="f602" fmla="*/ f470 1 3107191"/>
              <a:gd name="f603" fmla="*/ f471 1 1609725"/>
              <a:gd name="f604" fmla="*/ f472 1 3107191"/>
              <a:gd name="f605" fmla="*/ f473 1 1609725"/>
              <a:gd name="f606" fmla="*/ f474 1 3107191"/>
              <a:gd name="f607" fmla="*/ f475 1 1609725"/>
              <a:gd name="f608" fmla="*/ f476 1 3107191"/>
              <a:gd name="f609" fmla="*/ f477 1 1609725"/>
              <a:gd name="f610" fmla="*/ f478 1 3107191"/>
              <a:gd name="f611" fmla="*/ f479 1 3107191"/>
              <a:gd name="f612" fmla="*/ f480 1 3107191"/>
              <a:gd name="f613" fmla="*/ f481 1 3107191"/>
              <a:gd name="f614" fmla="*/ f482 1 3107191"/>
              <a:gd name="f615" fmla="*/ f483 1 3107191"/>
              <a:gd name="f616" fmla="*/ f484 1 3107191"/>
              <a:gd name="f617" fmla="*/ f485 1 3107191"/>
              <a:gd name="f618" fmla="*/ f486 1 1609725"/>
              <a:gd name="f619" fmla="*/ f487 1 3107191"/>
              <a:gd name="f620" fmla="*/ f488 1 1609725"/>
              <a:gd name="f621" fmla="*/ f489 1 3107191"/>
              <a:gd name="f622" fmla="*/ f490 1 1609725"/>
              <a:gd name="f623" fmla="*/ f491 1 3107191"/>
              <a:gd name="f624" fmla="*/ f492 1 1609725"/>
              <a:gd name="f625" fmla="*/ f493 1 3107191"/>
              <a:gd name="f626" fmla="*/ f494 1 1609725"/>
              <a:gd name="f627" fmla="*/ f495 1 3107191"/>
              <a:gd name="f628" fmla="*/ f496 1 1609725"/>
              <a:gd name="f629" fmla="*/ f497 1 3107191"/>
              <a:gd name="f630" fmla="*/ f498 1 1609725"/>
              <a:gd name="f631" fmla="*/ f499 1 3107191"/>
              <a:gd name="f632" fmla="*/ f500 1 1609725"/>
              <a:gd name="f633" fmla="*/ f501 1 3107191"/>
              <a:gd name="f634" fmla="*/ f502 1 3107191"/>
              <a:gd name="f635" fmla="*/ f503 1 1609725"/>
              <a:gd name="f636" fmla="*/ f504 1 3107191"/>
              <a:gd name="f637" fmla="*/ f505 1 3107191"/>
              <a:gd name="f638" fmla="*/ f506 1 1609725"/>
              <a:gd name="f639" fmla="*/ f507 1 3107191"/>
              <a:gd name="f640" fmla="*/ f508 1 3107191"/>
              <a:gd name="f641" fmla="*/ f509 1 1609725"/>
              <a:gd name="f642" fmla="*/ f510 1 3107191"/>
              <a:gd name="f643" fmla="*/ f511 1 1609725"/>
              <a:gd name="f644" fmla="*/ f512 1 3107191"/>
              <a:gd name="f645" fmla="*/ f513 1 1609725"/>
              <a:gd name="f646" fmla="*/ f514 1 3107191"/>
              <a:gd name="f647" fmla="*/ f515 1 1609725"/>
              <a:gd name="f648" fmla="*/ f516 1 3107191"/>
              <a:gd name="f649" fmla="*/ f517 1 1609725"/>
              <a:gd name="f650" fmla="*/ f518 1 3107191"/>
              <a:gd name="f651" fmla="*/ f519 1 1609725"/>
              <a:gd name="f652" fmla="*/ f520 1 3107191"/>
              <a:gd name="f653" fmla="*/ f521 1 1609725"/>
              <a:gd name="f654" fmla="*/ f522 1 3107191"/>
              <a:gd name="f655" fmla="*/ f523 1 3107191"/>
              <a:gd name="f656" fmla="*/ f524 1 1609725"/>
              <a:gd name="f657" fmla="*/ f525 1 3107191"/>
              <a:gd name="f658" fmla="*/ f526 1 3107191"/>
              <a:gd name="f659" fmla="*/ f527 1 1609725"/>
              <a:gd name="f660" fmla="*/ f528 1 3107191"/>
              <a:gd name="f661" fmla="*/ f529 1 1609725"/>
              <a:gd name="f662" fmla="*/ f530 1 3107191"/>
              <a:gd name="f663" fmla="*/ f531 1 1609725"/>
              <a:gd name="f664" fmla="*/ f532 1 3107191"/>
              <a:gd name="f665" fmla="*/ f533 1 1609725"/>
              <a:gd name="f666" fmla="*/ f534 1 3107191"/>
              <a:gd name="f667" fmla="*/ f535 1 1609725"/>
              <a:gd name="f668" fmla="*/ f536 1 3107191"/>
              <a:gd name="f669" fmla="*/ f537 1 3107191"/>
              <a:gd name="f670" fmla="*/ f538 1 1609725"/>
              <a:gd name="f671" fmla="*/ f539 1 3107191"/>
              <a:gd name="f672" fmla="*/ f540 1 1609725"/>
              <a:gd name="f673" fmla="*/ f541 1 3107191"/>
              <a:gd name="f674" fmla="*/ f542 1 1609725"/>
              <a:gd name="f675" fmla="*/ f543 1 3107191"/>
              <a:gd name="f676" fmla="*/ f544 1 3107191"/>
              <a:gd name="f677" fmla="*/ f545 1 1609725"/>
              <a:gd name="f678" fmla="*/ f546 1 3107191"/>
              <a:gd name="f679" fmla="*/ f547 1 1609725"/>
              <a:gd name="f680" fmla="*/ f548 1 3107191"/>
              <a:gd name="f681" fmla="*/ f549 1 1609725"/>
              <a:gd name="f682" fmla="*/ f550 1 3107191"/>
              <a:gd name="f683" fmla="*/ f551 1 1609725"/>
              <a:gd name="f684" fmla="*/ f552 1 1609725"/>
              <a:gd name="f685" fmla="*/ f553 1 3107191"/>
              <a:gd name="f686" fmla="*/ f554 1 1609725"/>
              <a:gd name="f687" fmla="*/ f555 1 3107191"/>
              <a:gd name="f688" fmla="*/ f556 1 1609725"/>
              <a:gd name="f689" fmla="*/ f557 1 3107191"/>
              <a:gd name="f690" fmla="*/ f558 1 1609725"/>
              <a:gd name="f691" fmla="*/ f5 1 f426"/>
              <a:gd name="f692" fmla="*/ f6 1 f426"/>
              <a:gd name="f693" fmla="*/ f5 1 f427"/>
              <a:gd name="f694" fmla="*/ f7 1 f427"/>
              <a:gd name="f695" fmla="+- f559 0 f1"/>
              <a:gd name="f696" fmla="*/ f560 1 f426"/>
              <a:gd name="f697" fmla="*/ f561 1 f427"/>
              <a:gd name="f698" fmla="*/ f562 1 f426"/>
              <a:gd name="f699" fmla="*/ f563 1 f427"/>
              <a:gd name="f700" fmla="*/ f564 1 f426"/>
              <a:gd name="f701" fmla="*/ f565 1 f427"/>
              <a:gd name="f702" fmla="*/ f566 1 f426"/>
              <a:gd name="f703" fmla="*/ f567 1 f427"/>
              <a:gd name="f704" fmla="*/ f568 1 f426"/>
              <a:gd name="f705" fmla="*/ f569 1 f427"/>
              <a:gd name="f706" fmla="*/ f570 1 f426"/>
              <a:gd name="f707" fmla="*/ f571 1 f427"/>
              <a:gd name="f708" fmla="*/ f572 1 f426"/>
              <a:gd name="f709" fmla="*/ f573 1 f427"/>
              <a:gd name="f710" fmla="*/ f574 1 f426"/>
              <a:gd name="f711" fmla="*/ f575 1 f427"/>
              <a:gd name="f712" fmla="*/ f576 1 f426"/>
              <a:gd name="f713" fmla="*/ f577 1 f427"/>
              <a:gd name="f714" fmla="*/ f578 1 f426"/>
              <a:gd name="f715" fmla="*/ f579 1 f427"/>
              <a:gd name="f716" fmla="*/ f580 1 f426"/>
              <a:gd name="f717" fmla="*/ f581 1 f427"/>
              <a:gd name="f718" fmla="*/ f582 1 f426"/>
              <a:gd name="f719" fmla="*/ f583 1 f427"/>
              <a:gd name="f720" fmla="*/ f584 1 f426"/>
              <a:gd name="f721" fmla="*/ f585 1 f427"/>
              <a:gd name="f722" fmla="*/ f586 1 f426"/>
              <a:gd name="f723" fmla="*/ f587 1 f427"/>
              <a:gd name="f724" fmla="*/ f588 1 f426"/>
              <a:gd name="f725" fmla="*/ f589 1 f427"/>
              <a:gd name="f726" fmla="*/ f590 1 f426"/>
              <a:gd name="f727" fmla="*/ f591 1 f427"/>
              <a:gd name="f728" fmla="*/ f592 1 f426"/>
              <a:gd name="f729" fmla="*/ f593 1 f427"/>
              <a:gd name="f730" fmla="*/ f594 1 f426"/>
              <a:gd name="f731" fmla="*/ f595 1 f427"/>
              <a:gd name="f732" fmla="*/ f596 1 f427"/>
              <a:gd name="f733" fmla="*/ f597 1 f427"/>
              <a:gd name="f734" fmla="*/ f598 1 f426"/>
              <a:gd name="f735" fmla="*/ f599 1 f427"/>
              <a:gd name="f736" fmla="*/ f600 1 f426"/>
              <a:gd name="f737" fmla="*/ f601 1 f427"/>
              <a:gd name="f738" fmla="*/ f602 1 f426"/>
              <a:gd name="f739" fmla="*/ f603 1 f427"/>
              <a:gd name="f740" fmla="*/ f604 1 f426"/>
              <a:gd name="f741" fmla="*/ f605 1 f427"/>
              <a:gd name="f742" fmla="*/ f606 1 f426"/>
              <a:gd name="f743" fmla="*/ f607 1 f427"/>
              <a:gd name="f744" fmla="*/ f608 1 f426"/>
              <a:gd name="f745" fmla="*/ f609 1 f427"/>
              <a:gd name="f746" fmla="*/ f610 1 f426"/>
              <a:gd name="f747" fmla="*/ f611 1 f426"/>
              <a:gd name="f748" fmla="*/ f612 1 f426"/>
              <a:gd name="f749" fmla="*/ f613 1 f426"/>
              <a:gd name="f750" fmla="*/ f614 1 f426"/>
              <a:gd name="f751" fmla="*/ f615 1 f426"/>
              <a:gd name="f752" fmla="*/ f616 1 f426"/>
              <a:gd name="f753" fmla="*/ f617 1 f426"/>
              <a:gd name="f754" fmla="*/ f618 1 f427"/>
              <a:gd name="f755" fmla="*/ f619 1 f426"/>
              <a:gd name="f756" fmla="*/ f620 1 f427"/>
              <a:gd name="f757" fmla="*/ f621 1 f426"/>
              <a:gd name="f758" fmla="*/ f622 1 f427"/>
              <a:gd name="f759" fmla="*/ f623 1 f426"/>
              <a:gd name="f760" fmla="*/ f624 1 f427"/>
              <a:gd name="f761" fmla="*/ f625 1 f426"/>
              <a:gd name="f762" fmla="*/ f626 1 f427"/>
              <a:gd name="f763" fmla="*/ f627 1 f426"/>
              <a:gd name="f764" fmla="*/ f628 1 f427"/>
              <a:gd name="f765" fmla="*/ f629 1 f426"/>
              <a:gd name="f766" fmla="*/ f630 1 f427"/>
              <a:gd name="f767" fmla="*/ f631 1 f426"/>
              <a:gd name="f768" fmla="*/ f632 1 f427"/>
              <a:gd name="f769" fmla="*/ f633 1 f426"/>
              <a:gd name="f770" fmla="*/ f634 1 f426"/>
              <a:gd name="f771" fmla="*/ f635 1 f427"/>
              <a:gd name="f772" fmla="*/ f636 1 f426"/>
              <a:gd name="f773" fmla="*/ f637 1 f426"/>
              <a:gd name="f774" fmla="*/ f638 1 f427"/>
              <a:gd name="f775" fmla="*/ f639 1 f426"/>
              <a:gd name="f776" fmla="*/ f640 1 f426"/>
              <a:gd name="f777" fmla="*/ f641 1 f427"/>
              <a:gd name="f778" fmla="*/ f642 1 f426"/>
              <a:gd name="f779" fmla="*/ f643 1 f427"/>
              <a:gd name="f780" fmla="*/ f644 1 f426"/>
              <a:gd name="f781" fmla="*/ f645 1 f427"/>
              <a:gd name="f782" fmla="*/ f646 1 f426"/>
              <a:gd name="f783" fmla="*/ f647 1 f427"/>
              <a:gd name="f784" fmla="*/ f648 1 f426"/>
              <a:gd name="f785" fmla="*/ f649 1 f427"/>
              <a:gd name="f786" fmla="*/ f650 1 f426"/>
              <a:gd name="f787" fmla="*/ f651 1 f427"/>
              <a:gd name="f788" fmla="*/ f652 1 f426"/>
              <a:gd name="f789" fmla="*/ f653 1 f427"/>
              <a:gd name="f790" fmla="*/ f654 1 f426"/>
              <a:gd name="f791" fmla="*/ f655 1 f426"/>
              <a:gd name="f792" fmla="*/ f656 1 f427"/>
              <a:gd name="f793" fmla="*/ f657 1 f426"/>
              <a:gd name="f794" fmla="*/ f658 1 f426"/>
              <a:gd name="f795" fmla="*/ f659 1 f427"/>
              <a:gd name="f796" fmla="*/ f660 1 f426"/>
              <a:gd name="f797" fmla="*/ f661 1 f427"/>
              <a:gd name="f798" fmla="*/ f662 1 f426"/>
              <a:gd name="f799" fmla="*/ f663 1 f427"/>
              <a:gd name="f800" fmla="*/ f664 1 f426"/>
              <a:gd name="f801" fmla="*/ f665 1 f427"/>
              <a:gd name="f802" fmla="*/ f666 1 f426"/>
              <a:gd name="f803" fmla="*/ f667 1 f427"/>
              <a:gd name="f804" fmla="*/ f668 1 f426"/>
              <a:gd name="f805" fmla="*/ f669 1 f426"/>
              <a:gd name="f806" fmla="*/ f670 1 f427"/>
              <a:gd name="f807" fmla="*/ f671 1 f426"/>
              <a:gd name="f808" fmla="*/ f672 1 f427"/>
              <a:gd name="f809" fmla="*/ f673 1 f426"/>
              <a:gd name="f810" fmla="*/ f674 1 f427"/>
              <a:gd name="f811" fmla="*/ f675 1 f426"/>
              <a:gd name="f812" fmla="*/ f676 1 f426"/>
              <a:gd name="f813" fmla="*/ f677 1 f427"/>
              <a:gd name="f814" fmla="*/ f678 1 f426"/>
              <a:gd name="f815" fmla="*/ f679 1 f427"/>
              <a:gd name="f816" fmla="*/ f680 1 f426"/>
              <a:gd name="f817" fmla="*/ f681 1 f427"/>
              <a:gd name="f818" fmla="*/ f682 1 f426"/>
              <a:gd name="f819" fmla="*/ f683 1 f427"/>
              <a:gd name="f820" fmla="*/ f684 1 f427"/>
              <a:gd name="f821" fmla="*/ f685 1 f426"/>
              <a:gd name="f822" fmla="*/ f686 1 f427"/>
              <a:gd name="f823" fmla="*/ f687 1 f426"/>
              <a:gd name="f824" fmla="*/ f688 1 f427"/>
              <a:gd name="f825" fmla="*/ f689 1 f426"/>
              <a:gd name="f826" fmla="*/ f690 1 f427"/>
              <a:gd name="f827" fmla="*/ f691 f421 1"/>
              <a:gd name="f828" fmla="*/ f692 f421 1"/>
              <a:gd name="f829" fmla="*/ f694 f422 1"/>
              <a:gd name="f830" fmla="*/ f693 f422 1"/>
              <a:gd name="f831" fmla="*/ f696 f421 1"/>
              <a:gd name="f832" fmla="*/ f697 f422 1"/>
              <a:gd name="f833" fmla="*/ f698 f421 1"/>
              <a:gd name="f834" fmla="*/ f699 f422 1"/>
              <a:gd name="f835" fmla="*/ f700 f421 1"/>
              <a:gd name="f836" fmla="*/ f701 f422 1"/>
              <a:gd name="f837" fmla="*/ f702 f421 1"/>
              <a:gd name="f838" fmla="*/ f703 f422 1"/>
              <a:gd name="f839" fmla="*/ f704 f421 1"/>
              <a:gd name="f840" fmla="*/ f705 f422 1"/>
              <a:gd name="f841" fmla="*/ f706 f421 1"/>
              <a:gd name="f842" fmla="*/ f707 f422 1"/>
              <a:gd name="f843" fmla="*/ f708 f421 1"/>
              <a:gd name="f844" fmla="*/ f709 f422 1"/>
              <a:gd name="f845" fmla="*/ f710 f421 1"/>
              <a:gd name="f846" fmla="*/ f711 f422 1"/>
              <a:gd name="f847" fmla="*/ f712 f421 1"/>
              <a:gd name="f848" fmla="*/ f713 f422 1"/>
              <a:gd name="f849" fmla="*/ f714 f421 1"/>
              <a:gd name="f850" fmla="*/ f715 f422 1"/>
              <a:gd name="f851" fmla="*/ f716 f421 1"/>
              <a:gd name="f852" fmla="*/ f717 f422 1"/>
              <a:gd name="f853" fmla="*/ f718 f421 1"/>
              <a:gd name="f854" fmla="*/ f719 f422 1"/>
              <a:gd name="f855" fmla="*/ f720 f421 1"/>
              <a:gd name="f856" fmla="*/ f721 f422 1"/>
              <a:gd name="f857" fmla="*/ f722 f421 1"/>
              <a:gd name="f858" fmla="*/ f723 f422 1"/>
              <a:gd name="f859" fmla="*/ f724 f421 1"/>
              <a:gd name="f860" fmla="*/ f725 f422 1"/>
              <a:gd name="f861" fmla="*/ f726 f421 1"/>
              <a:gd name="f862" fmla="*/ f727 f422 1"/>
              <a:gd name="f863" fmla="*/ f728 f421 1"/>
              <a:gd name="f864" fmla="*/ f729 f422 1"/>
              <a:gd name="f865" fmla="*/ f730 f421 1"/>
              <a:gd name="f866" fmla="*/ f731 f422 1"/>
              <a:gd name="f867" fmla="*/ f732 f422 1"/>
              <a:gd name="f868" fmla="*/ f733 f422 1"/>
              <a:gd name="f869" fmla="*/ f734 f421 1"/>
              <a:gd name="f870" fmla="*/ f735 f422 1"/>
              <a:gd name="f871" fmla="*/ f736 f421 1"/>
              <a:gd name="f872" fmla="*/ f737 f422 1"/>
              <a:gd name="f873" fmla="*/ f738 f421 1"/>
              <a:gd name="f874" fmla="*/ f739 f422 1"/>
              <a:gd name="f875" fmla="*/ f740 f421 1"/>
              <a:gd name="f876" fmla="*/ f741 f422 1"/>
              <a:gd name="f877" fmla="*/ f742 f421 1"/>
              <a:gd name="f878" fmla="*/ f743 f422 1"/>
              <a:gd name="f879" fmla="*/ f744 f421 1"/>
              <a:gd name="f880" fmla="*/ f745 f422 1"/>
              <a:gd name="f881" fmla="*/ f746 f421 1"/>
              <a:gd name="f882" fmla="*/ f747 f421 1"/>
              <a:gd name="f883" fmla="*/ f748 f421 1"/>
              <a:gd name="f884" fmla="*/ f749 f421 1"/>
              <a:gd name="f885" fmla="*/ f750 f421 1"/>
              <a:gd name="f886" fmla="*/ f751 f421 1"/>
              <a:gd name="f887" fmla="*/ f752 f421 1"/>
              <a:gd name="f888" fmla="*/ f753 f421 1"/>
              <a:gd name="f889" fmla="*/ f754 f422 1"/>
              <a:gd name="f890" fmla="*/ f755 f421 1"/>
              <a:gd name="f891" fmla="*/ f756 f422 1"/>
              <a:gd name="f892" fmla="*/ f757 f421 1"/>
              <a:gd name="f893" fmla="*/ f758 f422 1"/>
              <a:gd name="f894" fmla="*/ f759 f421 1"/>
              <a:gd name="f895" fmla="*/ f760 f422 1"/>
              <a:gd name="f896" fmla="*/ f761 f421 1"/>
              <a:gd name="f897" fmla="*/ f762 f422 1"/>
              <a:gd name="f898" fmla="*/ f763 f421 1"/>
              <a:gd name="f899" fmla="*/ f764 f422 1"/>
              <a:gd name="f900" fmla="*/ f765 f421 1"/>
              <a:gd name="f901" fmla="*/ f766 f422 1"/>
              <a:gd name="f902" fmla="*/ f767 f421 1"/>
              <a:gd name="f903" fmla="*/ f768 f422 1"/>
              <a:gd name="f904" fmla="*/ f769 f421 1"/>
              <a:gd name="f905" fmla="*/ f770 f421 1"/>
              <a:gd name="f906" fmla="*/ f771 f422 1"/>
              <a:gd name="f907" fmla="*/ f772 f421 1"/>
              <a:gd name="f908" fmla="*/ f773 f421 1"/>
              <a:gd name="f909" fmla="*/ f774 f422 1"/>
              <a:gd name="f910" fmla="*/ f775 f421 1"/>
              <a:gd name="f911" fmla="*/ f776 f421 1"/>
              <a:gd name="f912" fmla="*/ f777 f422 1"/>
              <a:gd name="f913" fmla="*/ f778 f421 1"/>
              <a:gd name="f914" fmla="*/ f779 f422 1"/>
              <a:gd name="f915" fmla="*/ f780 f421 1"/>
              <a:gd name="f916" fmla="*/ f781 f422 1"/>
              <a:gd name="f917" fmla="*/ f782 f421 1"/>
              <a:gd name="f918" fmla="*/ f783 f422 1"/>
              <a:gd name="f919" fmla="*/ f784 f421 1"/>
              <a:gd name="f920" fmla="*/ f785 f422 1"/>
              <a:gd name="f921" fmla="*/ f786 f421 1"/>
              <a:gd name="f922" fmla="*/ f787 f422 1"/>
              <a:gd name="f923" fmla="*/ f788 f421 1"/>
              <a:gd name="f924" fmla="*/ f789 f422 1"/>
              <a:gd name="f925" fmla="*/ f790 f421 1"/>
              <a:gd name="f926" fmla="*/ f791 f421 1"/>
              <a:gd name="f927" fmla="*/ f792 f422 1"/>
              <a:gd name="f928" fmla="*/ f793 f421 1"/>
              <a:gd name="f929" fmla="*/ f794 f421 1"/>
              <a:gd name="f930" fmla="*/ f795 f422 1"/>
              <a:gd name="f931" fmla="*/ f796 f421 1"/>
              <a:gd name="f932" fmla="*/ f797 f422 1"/>
              <a:gd name="f933" fmla="*/ f798 f421 1"/>
              <a:gd name="f934" fmla="*/ f799 f422 1"/>
              <a:gd name="f935" fmla="*/ f800 f421 1"/>
              <a:gd name="f936" fmla="*/ f801 f422 1"/>
              <a:gd name="f937" fmla="*/ f802 f421 1"/>
              <a:gd name="f938" fmla="*/ f803 f422 1"/>
              <a:gd name="f939" fmla="*/ f804 f421 1"/>
              <a:gd name="f940" fmla="*/ f805 f421 1"/>
              <a:gd name="f941" fmla="*/ f806 f422 1"/>
              <a:gd name="f942" fmla="*/ f807 f421 1"/>
              <a:gd name="f943" fmla="*/ f808 f422 1"/>
              <a:gd name="f944" fmla="*/ f809 f421 1"/>
              <a:gd name="f945" fmla="*/ f810 f422 1"/>
              <a:gd name="f946" fmla="*/ f811 f421 1"/>
              <a:gd name="f947" fmla="*/ f812 f421 1"/>
              <a:gd name="f948" fmla="*/ f813 f422 1"/>
              <a:gd name="f949" fmla="*/ f814 f421 1"/>
              <a:gd name="f950" fmla="*/ f815 f422 1"/>
              <a:gd name="f951" fmla="*/ f816 f421 1"/>
              <a:gd name="f952" fmla="*/ f817 f422 1"/>
              <a:gd name="f953" fmla="*/ f818 f421 1"/>
              <a:gd name="f954" fmla="*/ f819 f422 1"/>
              <a:gd name="f955" fmla="*/ f820 f422 1"/>
              <a:gd name="f956" fmla="*/ f821 f421 1"/>
              <a:gd name="f957" fmla="*/ f822 f422 1"/>
              <a:gd name="f958" fmla="*/ f823 f421 1"/>
              <a:gd name="f959" fmla="*/ f824 f422 1"/>
              <a:gd name="f960" fmla="*/ f825 f421 1"/>
              <a:gd name="f961" fmla="*/ f826 f4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5">
                <a:pos x="f831" y="f832"/>
              </a:cxn>
              <a:cxn ang="f695">
                <a:pos x="f833" y="f834"/>
              </a:cxn>
              <a:cxn ang="f695">
                <a:pos x="f835" y="f836"/>
              </a:cxn>
              <a:cxn ang="f695">
                <a:pos x="f837" y="f838"/>
              </a:cxn>
              <a:cxn ang="f695">
                <a:pos x="f839" y="f840"/>
              </a:cxn>
              <a:cxn ang="f695">
                <a:pos x="f841" y="f842"/>
              </a:cxn>
              <a:cxn ang="f695">
                <a:pos x="f843" y="f844"/>
              </a:cxn>
              <a:cxn ang="f695">
                <a:pos x="f845" y="f846"/>
              </a:cxn>
              <a:cxn ang="f695">
                <a:pos x="f847" y="f848"/>
              </a:cxn>
              <a:cxn ang="f695">
                <a:pos x="f849" y="f850"/>
              </a:cxn>
              <a:cxn ang="f695">
                <a:pos x="f851" y="f852"/>
              </a:cxn>
              <a:cxn ang="f695">
                <a:pos x="f853" y="f854"/>
              </a:cxn>
              <a:cxn ang="f695">
                <a:pos x="f855" y="f856"/>
              </a:cxn>
              <a:cxn ang="f695">
                <a:pos x="f857" y="f858"/>
              </a:cxn>
              <a:cxn ang="f695">
                <a:pos x="f859" y="f860"/>
              </a:cxn>
              <a:cxn ang="f695">
                <a:pos x="f861" y="f862"/>
              </a:cxn>
              <a:cxn ang="f695">
                <a:pos x="f863" y="f864"/>
              </a:cxn>
              <a:cxn ang="f695">
                <a:pos x="f865" y="f866"/>
              </a:cxn>
              <a:cxn ang="f695">
                <a:pos x="f863" y="f867"/>
              </a:cxn>
              <a:cxn ang="f695">
                <a:pos x="f865" y="f868"/>
              </a:cxn>
              <a:cxn ang="f695">
                <a:pos x="f869" y="f870"/>
              </a:cxn>
              <a:cxn ang="f695">
                <a:pos x="f871" y="f872"/>
              </a:cxn>
              <a:cxn ang="f695">
                <a:pos x="f873" y="f874"/>
              </a:cxn>
              <a:cxn ang="f695">
                <a:pos x="f875" y="f876"/>
              </a:cxn>
              <a:cxn ang="f695">
                <a:pos x="f877" y="f878"/>
              </a:cxn>
              <a:cxn ang="f695">
                <a:pos x="f879" y="f880"/>
              </a:cxn>
              <a:cxn ang="f695">
                <a:pos x="f881" y="f874"/>
              </a:cxn>
              <a:cxn ang="f695">
                <a:pos x="f882" y="f880"/>
              </a:cxn>
              <a:cxn ang="f695">
                <a:pos x="f883" y="f878"/>
              </a:cxn>
              <a:cxn ang="f695">
                <a:pos x="f884" y="f876"/>
              </a:cxn>
              <a:cxn ang="f695">
                <a:pos x="f885" y="f878"/>
              </a:cxn>
              <a:cxn ang="f695">
                <a:pos x="f886" y="f874"/>
              </a:cxn>
              <a:cxn ang="f695">
                <a:pos x="f887" y="f872"/>
              </a:cxn>
              <a:cxn ang="f695">
                <a:pos x="f888" y="f889"/>
              </a:cxn>
              <a:cxn ang="f695">
                <a:pos x="f890" y="f891"/>
              </a:cxn>
              <a:cxn ang="f695">
                <a:pos x="f892" y="f893"/>
              </a:cxn>
              <a:cxn ang="f695">
                <a:pos x="f894" y="f895"/>
              </a:cxn>
              <a:cxn ang="f695">
                <a:pos x="f896" y="f897"/>
              </a:cxn>
              <a:cxn ang="f695">
                <a:pos x="f898" y="f899"/>
              </a:cxn>
              <a:cxn ang="f695">
                <a:pos x="f900" y="f901"/>
              </a:cxn>
              <a:cxn ang="f695">
                <a:pos x="f902" y="f903"/>
              </a:cxn>
              <a:cxn ang="f695">
                <a:pos x="f904" y="f862"/>
              </a:cxn>
              <a:cxn ang="f695">
                <a:pos x="f905" y="f906"/>
              </a:cxn>
              <a:cxn ang="f695">
                <a:pos x="f907" y="f860"/>
              </a:cxn>
              <a:cxn ang="f695">
                <a:pos x="f908" y="f909"/>
              </a:cxn>
              <a:cxn ang="f695">
                <a:pos x="f910" y="f856"/>
              </a:cxn>
              <a:cxn ang="f695">
                <a:pos x="f911" y="f912"/>
              </a:cxn>
              <a:cxn ang="f695">
                <a:pos x="f913" y="f914"/>
              </a:cxn>
              <a:cxn ang="f695">
                <a:pos x="f915" y="f916"/>
              </a:cxn>
              <a:cxn ang="f695">
                <a:pos x="f917" y="f918"/>
              </a:cxn>
              <a:cxn ang="f695">
                <a:pos x="f919" y="f920"/>
              </a:cxn>
              <a:cxn ang="f695">
                <a:pos x="f921" y="f922"/>
              </a:cxn>
              <a:cxn ang="f695">
                <a:pos x="f923" y="f924"/>
              </a:cxn>
              <a:cxn ang="f695">
                <a:pos x="f925" y="f842"/>
              </a:cxn>
              <a:cxn ang="f695">
                <a:pos x="f926" y="f927"/>
              </a:cxn>
              <a:cxn ang="f695">
                <a:pos x="f928" y="f838"/>
              </a:cxn>
              <a:cxn ang="f695">
                <a:pos x="f929" y="f930"/>
              </a:cxn>
              <a:cxn ang="f695">
                <a:pos x="f931" y="f932"/>
              </a:cxn>
              <a:cxn ang="f695">
                <a:pos x="f933" y="f934"/>
              </a:cxn>
              <a:cxn ang="f695">
                <a:pos x="f935" y="f936"/>
              </a:cxn>
              <a:cxn ang="f695">
                <a:pos x="f937" y="f938"/>
              </a:cxn>
              <a:cxn ang="f695">
                <a:pos x="f939" y="f836"/>
              </a:cxn>
              <a:cxn ang="f695">
                <a:pos x="f940" y="f941"/>
              </a:cxn>
              <a:cxn ang="f695">
                <a:pos x="f942" y="f943"/>
              </a:cxn>
              <a:cxn ang="f695">
                <a:pos x="f944" y="f945"/>
              </a:cxn>
              <a:cxn ang="f695">
                <a:pos x="f946" y="f832"/>
              </a:cxn>
              <a:cxn ang="f695">
                <a:pos x="f947" y="f948"/>
              </a:cxn>
              <a:cxn ang="f695">
                <a:pos x="f949" y="f950"/>
              </a:cxn>
              <a:cxn ang="f695">
                <a:pos x="f951" y="f952"/>
              </a:cxn>
              <a:cxn ang="f695">
                <a:pos x="f953" y="f954"/>
              </a:cxn>
              <a:cxn ang="f695">
                <a:pos x="f875" y="f955"/>
              </a:cxn>
              <a:cxn ang="f695">
                <a:pos x="f869" y="f952"/>
              </a:cxn>
              <a:cxn ang="f695">
                <a:pos x="f831" y="f950"/>
              </a:cxn>
              <a:cxn ang="f695">
                <a:pos x="f956" y="f957"/>
              </a:cxn>
              <a:cxn ang="f695">
                <a:pos x="f958" y="f959"/>
              </a:cxn>
              <a:cxn ang="f695">
                <a:pos x="f960" y="f961"/>
              </a:cxn>
              <a:cxn ang="f695">
                <a:pos x="f831" y="f832"/>
              </a:cxn>
            </a:cxnLst>
            <a:rect l="f827" t="f830" r="f828" b="f829"/>
            <a:pathLst>
              <a:path w="3107191" h="1609725">
                <a:moveTo>
                  <a:pt x="f8" y="f9"/>
                </a:moveTo>
                <a:cubicBezTo>
                  <a:pt x="f10" y="f11"/>
                  <a:pt x="f12" y="f13"/>
                  <a:pt x="f10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lnTo>
                  <a:pt x="f87" y="f88"/>
                </a:ln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3" y="f105"/>
                </a:cubicBezTo>
                <a:cubicBezTo>
                  <a:pt x="f103" y="f106"/>
                  <a:pt x="f107" y="f108"/>
                  <a:pt x="f99" y="f109"/>
                </a:cubicBezTo>
                <a:cubicBezTo>
                  <a:pt x="f110" y="f111"/>
                  <a:pt x="f112" y="f113"/>
                  <a:pt x="f10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5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32"/>
                </a:cubicBezTo>
                <a:cubicBezTo>
                  <a:pt x="f155" y="f153"/>
                  <a:pt x="f156" y="f157"/>
                  <a:pt x="f158" y="f149"/>
                </a:cubicBezTo>
                <a:cubicBezTo>
                  <a:pt x="f159" y="f160"/>
                  <a:pt x="f161" y="f162"/>
                  <a:pt x="f163" y="f143"/>
                </a:cubicBezTo>
                <a:cubicBezTo>
                  <a:pt x="f164" y="f165"/>
                  <a:pt x="f166" y="f139"/>
                  <a:pt x="f167" y="f5"/>
                </a:cubicBezTo>
                <a:cubicBezTo>
                  <a:pt x="f168" y="f139"/>
                  <a:pt x="f169" y="f170"/>
                  <a:pt x="f171" y="f143"/>
                </a:cubicBezTo>
                <a:cubicBezTo>
                  <a:pt x="f172" y="f173"/>
                  <a:pt x="f174" y="f175"/>
                  <a:pt x="f176" y="f132"/>
                </a:cubicBezTo>
                <a:cubicBezTo>
                  <a:pt x="f177" y="f178"/>
                  <a:pt x="f179" y="f180"/>
                  <a:pt x="f181" y="f126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lnTo>
                  <a:pt x="f200" y="f201"/>
                </a:lnTo>
                <a:cubicBezTo>
                  <a:pt x="f202" y="f109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94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88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80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270" y="f271"/>
                  <a:pt x="f272" y="f273"/>
                  <a:pt x="f274" y="f275"/>
                </a:cubicBezTo>
                <a:cubicBezTo>
                  <a:pt x="f276" y="f277"/>
                  <a:pt x="f278" y="f279"/>
                  <a:pt x="f280" y="f281"/>
                </a:cubicBez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3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26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20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9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6" y="f384"/>
                </a:cubicBezTo>
                <a:cubicBezTo>
                  <a:pt x="f385" y="f386"/>
                  <a:pt x="f387" y="f388"/>
                  <a:pt x="f389" y="f7"/>
                </a:cubicBezTo>
                <a:lnTo>
                  <a:pt x="f137" y="f390"/>
                </a:lnTo>
                <a:cubicBezTo>
                  <a:pt x="f391" y="f392"/>
                  <a:pt x="f393" y="f394"/>
                  <a:pt x="f119" y="f384"/>
                </a:cubicBezTo>
                <a:cubicBezTo>
                  <a:pt x="f395" y="f396"/>
                  <a:pt x="f397" y="f398"/>
                  <a:pt x="f8" y="f379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364"/>
                </a:cubicBezTo>
                <a:cubicBezTo>
                  <a:pt x="f416" y="f417"/>
                  <a:pt x="f418" y="f419"/>
                  <a:pt x="f8" y="f9"/>
                </a:cubicBezTo>
                <a:close/>
              </a:path>
            </a:pathLst>
          </a:custGeom>
          <a:solidFill>
            <a:srgbClr val="984807"/>
          </a:solidFill>
          <a:ln w="25402">
            <a:solidFill>
              <a:srgbClr val="984807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Vývojový diagram: děrná páska 12"/>
          <p:cNvSpPr/>
          <p:nvPr/>
        </p:nvSpPr>
        <p:spPr>
          <a:xfrm rot="3141654">
            <a:off x="1110359" y="2962503"/>
            <a:ext cx="1977344" cy="1921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Tětiva 9"/>
          <p:cNvSpPr/>
          <p:nvPr/>
        </p:nvSpPr>
        <p:spPr>
          <a:xfrm rot="6738052">
            <a:off x="1300535" y="2115478"/>
            <a:ext cx="323560" cy="2880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315"/>
              <a:gd name="f10" fmla="+- 0 0 -135"/>
              <a:gd name="f11" fmla="+- 0 0 -360"/>
              <a:gd name="f12" fmla="+- 0 0 -67"/>
              <a:gd name="f13" fmla="abs f3"/>
              <a:gd name="f14" fmla="abs f4"/>
              <a:gd name="f15" fmla="abs f5"/>
              <a:gd name="f16" fmla="+- 2700000 f1 0"/>
              <a:gd name="f17" fmla="+- 0 0 f9"/>
              <a:gd name="f18" fmla="+- 0 0 f2"/>
              <a:gd name="f19" fmla="*/ f10 f0 1"/>
              <a:gd name="f20" fmla="*/ f11 f0 1"/>
              <a:gd name="f21" fmla="*/ f12 f0 1"/>
              <a:gd name="f22" fmla="?: f13 f3 1"/>
              <a:gd name="f23" fmla="?: f14 f4 1"/>
              <a:gd name="f24" fmla="?: f15 f5 1"/>
              <a:gd name="f25" fmla="*/ f17 f0 1"/>
              <a:gd name="f26" fmla="*/ f18 f0 1"/>
              <a:gd name="f27" fmla="+- f16 0 f1"/>
              <a:gd name="f28" fmla="*/ f19 1 f2"/>
              <a:gd name="f29" fmla="*/ f20 1 f2"/>
              <a:gd name="f30" fmla="*/ f21 1 f2"/>
              <a:gd name="f31" fmla="*/ f22 1 21600"/>
              <a:gd name="f32" fmla="*/ f23 1 21600"/>
              <a:gd name="f33" fmla="*/ 21600 f22 1"/>
              <a:gd name="f34" fmla="*/ 21600 f23 1"/>
              <a:gd name="f35" fmla="*/ f25 1 f2"/>
              <a:gd name="f36" fmla="*/ f26 1 f2"/>
              <a:gd name="f37" fmla="+- f27 f1 0"/>
              <a:gd name="f38" fmla="+- f28 0 f1"/>
              <a:gd name="f39" fmla="+- f29 0 f1"/>
              <a:gd name="f40" fmla="+- f30 0 f1"/>
              <a:gd name="f41" fmla="min f32 f31"/>
              <a:gd name="f42" fmla="*/ f33 1 f24"/>
              <a:gd name="f43" fmla="*/ f34 1 f24"/>
              <a:gd name="f44" fmla="+- f35 0 f1"/>
              <a:gd name="f45" fmla="+- f36 0 f1"/>
              <a:gd name="f46" fmla="*/ f37 f7 1"/>
              <a:gd name="f47" fmla="val f42"/>
              <a:gd name="f48" fmla="val f43"/>
              <a:gd name="f49" fmla="+- 0 0 f44"/>
              <a:gd name="f50" fmla="+- 0 0 f45"/>
              <a:gd name="f51" fmla="*/ f46 1 f0"/>
              <a:gd name="f52" fmla="+- f48 0 f6"/>
              <a:gd name="f53" fmla="+- f47 0 f6"/>
              <a:gd name="f54" fmla="+- f50 0 f49"/>
              <a:gd name="f55" fmla="+- f49 f1 0"/>
              <a:gd name="f56" fmla="+- f50 f1 0"/>
              <a:gd name="f57" fmla="+- 0 0 f51"/>
              <a:gd name="f58" fmla="*/ f52 1 2"/>
              <a:gd name="f59" fmla="*/ f53 1 2"/>
              <a:gd name="f60" fmla="+- f54 21600000 0"/>
              <a:gd name="f61" fmla="+- 0 0 f57"/>
              <a:gd name="f62" fmla="*/ f55 f7 1"/>
              <a:gd name="f63" fmla="*/ f56 f7 1"/>
              <a:gd name="f64" fmla="+- f6 f58 0"/>
              <a:gd name="f65" fmla="+- f6 f59 0"/>
              <a:gd name="f66" fmla="?: f54 f54 f60"/>
              <a:gd name="f67" fmla="*/ f61 f0 1"/>
              <a:gd name="f68" fmla="*/ f62 1 f0"/>
              <a:gd name="f69" fmla="*/ f63 1 f0"/>
              <a:gd name="f70" fmla="*/ f59 f41 1"/>
              <a:gd name="f71" fmla="*/ f58 f41 1"/>
              <a:gd name="f72" fmla="*/ f67 1 f7"/>
              <a:gd name="f73" fmla="+- 0 0 f68"/>
              <a:gd name="f74" fmla="+- 0 0 f69"/>
              <a:gd name="f75" fmla="+- f72 0 f1"/>
              <a:gd name="f76" fmla="+- 0 0 f73"/>
              <a:gd name="f77" fmla="+- 0 0 f74"/>
              <a:gd name="f78" fmla="cos 1 f75"/>
              <a:gd name="f79" fmla="sin 1 f75"/>
              <a:gd name="f80" fmla="*/ f76 f0 1"/>
              <a:gd name="f81" fmla="*/ f77 f0 1"/>
              <a:gd name="f82" fmla="+- 0 0 f78"/>
              <a:gd name="f83" fmla="+- 0 0 f79"/>
              <a:gd name="f84" fmla="*/ f80 1 f7"/>
              <a:gd name="f85" fmla="*/ f81 1 f7"/>
              <a:gd name="f86" fmla="+- 0 0 f82"/>
              <a:gd name="f87" fmla="+- 0 0 f83"/>
              <a:gd name="f88" fmla="+- f84 0 f1"/>
              <a:gd name="f89" fmla="+- f85 0 f1"/>
              <a:gd name="f90" fmla="val f86"/>
              <a:gd name="f91" fmla="val f87"/>
              <a:gd name="f92" fmla="sin 1 f88"/>
              <a:gd name="f93" fmla="cos 1 f88"/>
              <a:gd name="f94" fmla="sin 1 f89"/>
              <a:gd name="f95" fmla="cos 1 f89"/>
              <a:gd name="f96" fmla="*/ f90 f59 1"/>
              <a:gd name="f97" fmla="*/ f91 f58 1"/>
              <a:gd name="f98" fmla="+- 0 0 f92"/>
              <a:gd name="f99" fmla="+- 0 0 f93"/>
              <a:gd name="f100" fmla="+- 0 0 f94"/>
              <a:gd name="f101" fmla="+- 0 0 f95"/>
              <a:gd name="f102" fmla="+- f65 0 f96"/>
              <a:gd name="f103" fmla="+- f65 f96 0"/>
              <a:gd name="f104" fmla="+- f64 0 f97"/>
              <a:gd name="f105" fmla="+- f64 f97 0"/>
              <a:gd name="f106" fmla="+- 0 0 f98"/>
              <a:gd name="f107" fmla="+- 0 0 f99"/>
              <a:gd name="f108" fmla="+- 0 0 f100"/>
              <a:gd name="f109" fmla="+- 0 0 f101"/>
              <a:gd name="f110" fmla="val f106"/>
              <a:gd name="f111" fmla="val f107"/>
              <a:gd name="f112" fmla="val f108"/>
              <a:gd name="f113" fmla="val f109"/>
              <a:gd name="f114" fmla="*/ f102 f41 1"/>
              <a:gd name="f115" fmla="*/ f104 f41 1"/>
              <a:gd name="f116" fmla="*/ f103 f41 1"/>
              <a:gd name="f117" fmla="*/ f105 f41 1"/>
              <a:gd name="f118" fmla="*/ f110 f59 1"/>
              <a:gd name="f119" fmla="*/ f111 f58 1"/>
              <a:gd name="f120" fmla="*/ f112 f59 1"/>
              <a:gd name="f121" fmla="*/ f113 f58 1"/>
              <a:gd name="f122" fmla="+- 0 0 f119"/>
              <a:gd name="f123" fmla="+- 0 0 f118"/>
              <a:gd name="f124" fmla="+- 0 0 f121"/>
              <a:gd name="f125" fmla="+- 0 0 f120"/>
              <a:gd name="f126" fmla="+- 0 0 f122"/>
              <a:gd name="f127" fmla="+- 0 0 f123"/>
              <a:gd name="f128" fmla="+- 0 0 f124"/>
              <a:gd name="f129" fmla="+- 0 0 f125"/>
              <a:gd name="f130" fmla="at2 f126 f127"/>
              <a:gd name="f131" fmla="at2 f128 f129"/>
              <a:gd name="f132" fmla="+- f130 f1 0"/>
              <a:gd name="f133" fmla="+- f131 f1 0"/>
              <a:gd name="f134" fmla="*/ f132 f7 1"/>
              <a:gd name="f135" fmla="*/ f133 f7 1"/>
              <a:gd name="f136" fmla="*/ f134 1 f0"/>
              <a:gd name="f137" fmla="*/ f135 1 f0"/>
              <a:gd name="f138" fmla="+- 0 0 f136"/>
              <a:gd name="f139" fmla="+- 0 0 f137"/>
              <a:gd name="f140" fmla="val f138"/>
              <a:gd name="f141" fmla="val f139"/>
              <a:gd name="f142" fmla="+- 0 0 f140"/>
              <a:gd name="f143" fmla="+- 0 0 f141"/>
              <a:gd name="f144" fmla="*/ f142 f0 1"/>
              <a:gd name="f145" fmla="*/ f143 f0 1"/>
              <a:gd name="f146" fmla="*/ f144 1 f7"/>
              <a:gd name="f147" fmla="*/ f145 1 f7"/>
              <a:gd name="f148" fmla="+- f146 0 f1"/>
              <a:gd name="f149" fmla="+- f147 0 f1"/>
              <a:gd name="f150" fmla="+- f148 f1 0"/>
              <a:gd name="f151" fmla="+- f149 f1 0"/>
              <a:gd name="f152" fmla="*/ f150 f7 1"/>
              <a:gd name="f153" fmla="*/ f151 f7 1"/>
              <a:gd name="f154" fmla="*/ f152 1 f0"/>
              <a:gd name="f155" fmla="*/ f153 1 f0"/>
              <a:gd name="f156" fmla="+- 0 0 f154"/>
              <a:gd name="f157" fmla="+- 0 0 f155"/>
              <a:gd name="f158" fmla="+- 0 0 f156"/>
              <a:gd name="f159" fmla="+- 0 0 f157"/>
              <a:gd name="f160" fmla="*/ f158 f0 1"/>
              <a:gd name="f161" fmla="*/ f159 f0 1"/>
              <a:gd name="f162" fmla="*/ f160 1 f7"/>
              <a:gd name="f163" fmla="*/ f161 1 f7"/>
              <a:gd name="f164" fmla="+- f162 0 f1"/>
              <a:gd name="f165" fmla="+- f163 0 f1"/>
              <a:gd name="f166" fmla="cos 1 f164"/>
              <a:gd name="f167" fmla="sin 1 f164"/>
              <a:gd name="f168" fmla="cos 1 f165"/>
              <a:gd name="f169" fmla="sin 1 f165"/>
              <a:gd name="f170" fmla="+- 0 0 f166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val f174"/>
              <a:gd name="f179" fmla="val f175"/>
              <a:gd name="f180" fmla="val f176"/>
              <a:gd name="f181" fmla="val f177"/>
              <a:gd name="f182" fmla="+- 0 0 f178"/>
              <a:gd name="f183" fmla="+- 0 0 f179"/>
              <a:gd name="f184" fmla="+- 0 0 f180"/>
              <a:gd name="f185" fmla="+- 0 0 f181"/>
              <a:gd name="f186" fmla="*/ f8 f182 1"/>
              <a:gd name="f187" fmla="*/ f8 f183 1"/>
              <a:gd name="f188" fmla="*/ f8 f184 1"/>
              <a:gd name="f189" fmla="*/ f8 f185 1"/>
              <a:gd name="f190" fmla="*/ f186 f59 1"/>
              <a:gd name="f191" fmla="*/ f187 f58 1"/>
              <a:gd name="f192" fmla="*/ f188 f59 1"/>
              <a:gd name="f193" fmla="*/ f189 f58 1"/>
              <a:gd name="f194" fmla="+- f65 f190 0"/>
              <a:gd name="f195" fmla="+- f64 f191 0"/>
              <a:gd name="f196" fmla="+- f65 f192 0"/>
              <a:gd name="f197" fmla="+- f64 f193 0"/>
              <a:gd name="f198" fmla="+- f194 f196 0"/>
              <a:gd name="f199" fmla="+- f195 f197 0"/>
              <a:gd name="f200" fmla="*/ f194 f41 1"/>
              <a:gd name="f201" fmla="*/ f195 f41 1"/>
              <a:gd name="f202" fmla="*/ f196 f41 1"/>
              <a:gd name="f203" fmla="*/ f197 f41 1"/>
              <a:gd name="f204" fmla="*/ f198 1 2"/>
              <a:gd name="f205" fmla="*/ f199 1 2"/>
              <a:gd name="f206" fmla="*/ f204 f41 1"/>
              <a:gd name="f207" fmla="*/ f205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00" y="f201"/>
              </a:cxn>
              <a:cxn ang="f39">
                <a:pos x="f202" y="f203"/>
              </a:cxn>
              <a:cxn ang="f40">
                <a:pos x="f206" y="f207"/>
              </a:cxn>
            </a:cxnLst>
            <a:rect l="f114" t="f115" r="f116" b="f117"/>
            <a:pathLst>
              <a:path>
                <a:moveTo>
                  <a:pt x="f200" y="f201"/>
                </a:moveTo>
                <a:arcTo wR="f70" hR="f71" stAng="f49" swAng="f6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35840" y="3558378"/>
            <a:ext cx="720080" cy="341766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5" name="Přímá spojnice se šipkou 15"/>
          <p:cNvCxnSpPr/>
          <p:nvPr/>
        </p:nvCxnSpPr>
        <p:spPr>
          <a:xfrm flipH="1">
            <a:off x="3325334" y="2982315"/>
            <a:ext cx="288036" cy="504054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6" name="Ohnutý roh 16"/>
          <p:cNvSpPr/>
          <p:nvPr/>
        </p:nvSpPr>
        <p:spPr>
          <a:xfrm>
            <a:off x="672614" y="4149080"/>
            <a:ext cx="2088233" cy="1322451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Samovolný růst, základní potřeby pro pána a jeho vojáky</a:t>
            </a:r>
          </a:p>
        </p:txBody>
      </p:sp>
      <p:sp>
        <p:nvSpPr>
          <p:cNvPr id="17" name="Zaoblený obdélník 17"/>
          <p:cNvSpPr/>
          <p:nvPr/>
        </p:nvSpPr>
        <p:spPr>
          <a:xfrm>
            <a:off x="5364089" y="1583393"/>
            <a:ext cx="2376260" cy="43204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4. </a:t>
            </a:r>
          </a:p>
        </p:txBody>
      </p:sp>
      <p:sp>
        <p:nvSpPr>
          <p:cNvPr id="18" name="TextovéPole 18"/>
          <p:cNvSpPr txBox="1"/>
          <p:nvPr/>
        </p:nvSpPr>
        <p:spPr>
          <a:xfrm>
            <a:off x="5789624" y="1632615"/>
            <a:ext cx="216675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„na zeleném drnu“</a:t>
            </a:r>
          </a:p>
        </p:txBody>
      </p:sp>
      <p:sp>
        <p:nvSpPr>
          <p:cNvPr id="19" name="Volný tvar 20"/>
          <p:cNvSpPr/>
          <p:nvPr/>
        </p:nvSpPr>
        <p:spPr>
          <a:xfrm>
            <a:off x="4416074" y="3729261"/>
            <a:ext cx="5052469" cy="8518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99895"/>
              <a:gd name="f7" fmla="val 362857"/>
              <a:gd name="f8" fmla="val 1291895"/>
              <a:gd name="f9" fmla="val 58057"/>
              <a:gd name="f10" fmla="val 1185457"/>
              <a:gd name="f11" fmla="val 53219"/>
              <a:gd name="f12" fmla="val 1078477"/>
              <a:gd name="f13" fmla="val 55309"/>
              <a:gd name="f14" fmla="val 972581"/>
              <a:gd name="f15" fmla="val 43543"/>
              <a:gd name="f16" fmla="val 946686"/>
              <a:gd name="f17" fmla="val 40666"/>
              <a:gd name="f18" fmla="val 925558"/>
              <a:gd name="f19" fmla="val 19624"/>
              <a:gd name="f20" fmla="val 900010"/>
              <a:gd name="f21" fmla="val 14514"/>
              <a:gd name="f22" fmla="val 852332"/>
              <a:gd name="f23" fmla="val 4978"/>
              <a:gd name="f24" fmla="val 803248"/>
              <a:gd name="f25" fmla="val 4838"/>
              <a:gd name="f26" fmla="val 754867"/>
              <a:gd name="f27" fmla="val 580696"/>
              <a:gd name="f28" fmla="val 405582"/>
              <a:gd name="f29" fmla="+- 0 0 4213"/>
              <a:gd name="f30" fmla="val 232353"/>
              <a:gd name="f31" fmla="val 217142"/>
              <a:gd name="f32" fmla="val 16158"/>
              <a:gd name="f33" fmla="val 226325"/>
              <a:gd name="f34" fmla="val 45327"/>
              <a:gd name="f35" fmla="val 217838"/>
              <a:gd name="f36" fmla="val 186774"/>
              <a:gd name="f37" fmla="val 104652"/>
              <a:gd name="f38" fmla="val 176404"/>
              <a:gd name="f39" fmla="val 100897"/>
              <a:gd name="f40" fmla="val 130753"/>
              <a:gd name="f41" fmla="val 116114"/>
              <a:gd name="f42" fmla="val 125915"/>
              <a:gd name="f43" fmla="val 130628"/>
              <a:gd name="f44" fmla="val 125796"/>
              <a:gd name="f45" fmla="val 147710"/>
              <a:gd name="f46" fmla="val 116238"/>
              <a:gd name="f47" fmla="val 159657"/>
              <a:gd name="f48" fmla="val 105341"/>
              <a:gd name="f49" fmla="val 173279"/>
              <a:gd name="f50" fmla="val 86096"/>
              <a:gd name="f51" fmla="val 177519"/>
              <a:gd name="f52" fmla="val 72695"/>
              <a:gd name="f53" fmla="val 188686"/>
              <a:gd name="f54" fmla="val 56927"/>
              <a:gd name="f55" fmla="val 201826"/>
              <a:gd name="f56" fmla="val 43667"/>
              <a:gd name="f57" fmla="val 217714"/>
              <a:gd name="f58" fmla="val 29153"/>
              <a:gd name="f59" fmla="val 232228"/>
              <a:gd name="f60" fmla="val 2711"/>
              <a:gd name="f61" fmla="val 311553"/>
              <a:gd name="f62" fmla="+- 0 0 41168"/>
              <a:gd name="f63" fmla="val 346427"/>
              <a:gd name="f64" fmla="val 87210"/>
              <a:gd name="f65" fmla="val 348343"/>
              <a:gd name="f66" fmla="val 1059667"/>
              <a:gd name="f67" fmla="val 1195134"/>
              <a:gd name="f68" fmla="val 358019"/>
              <a:gd name="f69" fmla="val 1330778"/>
              <a:gd name="f70" fmla="val 356799"/>
              <a:gd name="f71" fmla="val 1466067"/>
              <a:gd name="f72" fmla="val 1485976"/>
              <a:gd name="f73" fmla="val 347099"/>
              <a:gd name="f74" fmla="val 1504563"/>
              <a:gd name="f75" fmla="val 337740"/>
              <a:gd name="f76" fmla="val 1524124"/>
              <a:gd name="f77" fmla="val 333828"/>
              <a:gd name="f78" fmla="val 1552982"/>
              <a:gd name="f79" fmla="val 328056"/>
              <a:gd name="f80" fmla="val 1582181"/>
              <a:gd name="f81" fmla="val 324152"/>
              <a:gd name="f82" fmla="val 1611210"/>
              <a:gd name="f83" fmla="val 319314"/>
              <a:gd name="f84" fmla="val 1623015"/>
              <a:gd name="f85" fmla="val 283898"/>
              <a:gd name="f86" fmla="val 1626616"/>
              <a:gd name="f87" fmla="val 260365"/>
              <a:gd name="f88" fmla="val 1654753"/>
              <a:gd name="f89" fmla="val 1667088"/>
              <a:gd name="f90" fmla="val 219893"/>
              <a:gd name="f91" fmla="val 1683150"/>
              <a:gd name="f92" fmla="val 211854"/>
              <a:gd name="f93" fmla="val 1698295"/>
              <a:gd name="f94" fmla="val 203200"/>
              <a:gd name="f95" fmla="val 1748515"/>
              <a:gd name="f96" fmla="val 174503"/>
              <a:gd name="f97" fmla="val 1751044"/>
              <a:gd name="f98" fmla="val 175941"/>
              <a:gd name="f99" fmla="val 1781612"/>
              <a:gd name="f100" fmla="val 104807"/>
              <a:gd name="f101" fmla="val 1791975"/>
              <a:gd name="f102" fmla="val 98961"/>
              <a:gd name="f103" fmla="val 1712810"/>
              <a:gd name="f104" fmla="val 87086"/>
              <a:gd name="f105" fmla="val 1568841"/>
              <a:gd name="f106" fmla="val 65491"/>
              <a:gd name="f107" fmla="val 1304490"/>
              <a:gd name="f108" fmla="val 72571"/>
              <a:gd name="f109" fmla="val 1175781"/>
              <a:gd name="f110" fmla="+- 0 0 -90"/>
              <a:gd name="f111" fmla="*/ f3 1 1799895"/>
              <a:gd name="f112" fmla="*/ f4 1 362857"/>
              <a:gd name="f113" fmla="+- f7 0 f5"/>
              <a:gd name="f114" fmla="+- f6 0 f5"/>
              <a:gd name="f115" fmla="*/ f110 f0 1"/>
              <a:gd name="f116" fmla="*/ f114 1 1799895"/>
              <a:gd name="f117" fmla="*/ f113 1 362857"/>
              <a:gd name="f118" fmla="*/ 1291895 f114 1"/>
              <a:gd name="f119" fmla="*/ 58057 f113 1"/>
              <a:gd name="f120" fmla="*/ 972581 f114 1"/>
              <a:gd name="f121" fmla="*/ 43543 f113 1"/>
              <a:gd name="f122" fmla="*/ 900010 f114 1"/>
              <a:gd name="f123" fmla="*/ 14514 f113 1"/>
              <a:gd name="f124" fmla="*/ 754867 f114 1"/>
              <a:gd name="f125" fmla="*/ 0 f113 1"/>
              <a:gd name="f126" fmla="*/ 232353 f114 1"/>
              <a:gd name="f127" fmla="*/ 217838 f114 1"/>
              <a:gd name="f128" fmla="*/ 130753 f114 1"/>
              <a:gd name="f129" fmla="*/ 116114 f113 1"/>
              <a:gd name="f130" fmla="*/ 116238 f114 1"/>
              <a:gd name="f131" fmla="*/ 159657 f113 1"/>
              <a:gd name="f132" fmla="*/ 72695 f114 1"/>
              <a:gd name="f133" fmla="*/ 188686 f113 1"/>
              <a:gd name="f134" fmla="*/ 29153 f114 1"/>
              <a:gd name="f135" fmla="*/ 232228 f113 1"/>
              <a:gd name="f136" fmla="*/ 87210 f114 1"/>
              <a:gd name="f137" fmla="*/ 348343 f113 1"/>
              <a:gd name="f138" fmla="*/ 1059667 f114 1"/>
              <a:gd name="f139" fmla="*/ 362857 f113 1"/>
              <a:gd name="f140" fmla="*/ 1466067 f114 1"/>
              <a:gd name="f141" fmla="*/ 1524124 f114 1"/>
              <a:gd name="f142" fmla="*/ 333828 f113 1"/>
              <a:gd name="f143" fmla="*/ 1611210 f114 1"/>
              <a:gd name="f144" fmla="*/ 319314 f113 1"/>
              <a:gd name="f145" fmla="*/ 1654753 f114 1"/>
              <a:gd name="f146" fmla="*/ 1698295 f114 1"/>
              <a:gd name="f147" fmla="*/ 203200 f113 1"/>
              <a:gd name="f148" fmla="*/ 1799895 f114 1"/>
              <a:gd name="f149" fmla="*/ 1712810 f114 1"/>
              <a:gd name="f150" fmla="*/ 87086 f113 1"/>
              <a:gd name="f151" fmla="*/ 1175781 f114 1"/>
              <a:gd name="f152" fmla="*/ 72571 f113 1"/>
              <a:gd name="f153" fmla="*/ f115 1 f2"/>
              <a:gd name="f154" fmla="*/ f118 1 1799895"/>
              <a:gd name="f155" fmla="*/ f119 1 362857"/>
              <a:gd name="f156" fmla="*/ f120 1 1799895"/>
              <a:gd name="f157" fmla="*/ f121 1 362857"/>
              <a:gd name="f158" fmla="*/ f122 1 1799895"/>
              <a:gd name="f159" fmla="*/ f123 1 362857"/>
              <a:gd name="f160" fmla="*/ f124 1 1799895"/>
              <a:gd name="f161" fmla="*/ f125 1 362857"/>
              <a:gd name="f162" fmla="*/ f126 1 1799895"/>
              <a:gd name="f163" fmla="*/ f127 1 1799895"/>
              <a:gd name="f164" fmla="*/ f128 1 1799895"/>
              <a:gd name="f165" fmla="*/ f129 1 362857"/>
              <a:gd name="f166" fmla="*/ f130 1 1799895"/>
              <a:gd name="f167" fmla="*/ f131 1 362857"/>
              <a:gd name="f168" fmla="*/ f132 1 1799895"/>
              <a:gd name="f169" fmla="*/ f133 1 362857"/>
              <a:gd name="f170" fmla="*/ f134 1 1799895"/>
              <a:gd name="f171" fmla="*/ f135 1 362857"/>
              <a:gd name="f172" fmla="*/ f136 1 1799895"/>
              <a:gd name="f173" fmla="*/ f137 1 362857"/>
              <a:gd name="f174" fmla="*/ f138 1 1799895"/>
              <a:gd name="f175" fmla="*/ f139 1 362857"/>
              <a:gd name="f176" fmla="*/ f140 1 1799895"/>
              <a:gd name="f177" fmla="*/ f141 1 1799895"/>
              <a:gd name="f178" fmla="*/ f142 1 362857"/>
              <a:gd name="f179" fmla="*/ f143 1 1799895"/>
              <a:gd name="f180" fmla="*/ f144 1 362857"/>
              <a:gd name="f181" fmla="*/ f145 1 1799895"/>
              <a:gd name="f182" fmla="*/ f146 1 1799895"/>
              <a:gd name="f183" fmla="*/ f147 1 362857"/>
              <a:gd name="f184" fmla="*/ f148 1 1799895"/>
              <a:gd name="f185" fmla="*/ f149 1 1799895"/>
              <a:gd name="f186" fmla="*/ f150 1 362857"/>
              <a:gd name="f187" fmla="*/ f151 1 1799895"/>
              <a:gd name="f188" fmla="*/ f152 1 362857"/>
              <a:gd name="f189" fmla="*/ f5 1 f116"/>
              <a:gd name="f190" fmla="*/ f6 1 f116"/>
              <a:gd name="f191" fmla="*/ f5 1 f117"/>
              <a:gd name="f192" fmla="*/ f7 1 f117"/>
              <a:gd name="f193" fmla="+- f153 0 f1"/>
              <a:gd name="f194" fmla="*/ f154 1 f116"/>
              <a:gd name="f195" fmla="*/ f155 1 f117"/>
              <a:gd name="f196" fmla="*/ f156 1 f116"/>
              <a:gd name="f197" fmla="*/ f157 1 f117"/>
              <a:gd name="f198" fmla="*/ f158 1 f116"/>
              <a:gd name="f199" fmla="*/ f159 1 f117"/>
              <a:gd name="f200" fmla="*/ f160 1 f116"/>
              <a:gd name="f201" fmla="*/ f161 1 f117"/>
              <a:gd name="f202" fmla="*/ f162 1 f116"/>
              <a:gd name="f203" fmla="*/ f163 1 f116"/>
              <a:gd name="f204" fmla="*/ f164 1 f116"/>
              <a:gd name="f205" fmla="*/ f165 1 f117"/>
              <a:gd name="f206" fmla="*/ f166 1 f116"/>
              <a:gd name="f207" fmla="*/ f167 1 f117"/>
              <a:gd name="f208" fmla="*/ f168 1 f116"/>
              <a:gd name="f209" fmla="*/ f169 1 f117"/>
              <a:gd name="f210" fmla="*/ f170 1 f116"/>
              <a:gd name="f211" fmla="*/ f171 1 f117"/>
              <a:gd name="f212" fmla="*/ f172 1 f116"/>
              <a:gd name="f213" fmla="*/ f173 1 f117"/>
              <a:gd name="f214" fmla="*/ f174 1 f116"/>
              <a:gd name="f215" fmla="*/ f175 1 f117"/>
              <a:gd name="f216" fmla="*/ f176 1 f116"/>
              <a:gd name="f217" fmla="*/ f177 1 f116"/>
              <a:gd name="f218" fmla="*/ f178 1 f117"/>
              <a:gd name="f219" fmla="*/ f179 1 f116"/>
              <a:gd name="f220" fmla="*/ f180 1 f117"/>
              <a:gd name="f221" fmla="*/ f181 1 f116"/>
              <a:gd name="f222" fmla="*/ f182 1 f116"/>
              <a:gd name="f223" fmla="*/ f183 1 f117"/>
              <a:gd name="f224" fmla="*/ f184 1 f116"/>
              <a:gd name="f225" fmla="*/ f185 1 f116"/>
              <a:gd name="f226" fmla="*/ f186 1 f117"/>
              <a:gd name="f227" fmla="*/ f187 1 f116"/>
              <a:gd name="f228" fmla="*/ f188 1 f117"/>
              <a:gd name="f229" fmla="*/ f189 f111 1"/>
              <a:gd name="f230" fmla="*/ f190 f111 1"/>
              <a:gd name="f231" fmla="*/ f192 f112 1"/>
              <a:gd name="f232" fmla="*/ f191 f112 1"/>
              <a:gd name="f233" fmla="*/ f194 f111 1"/>
              <a:gd name="f234" fmla="*/ f195 f112 1"/>
              <a:gd name="f235" fmla="*/ f196 f111 1"/>
              <a:gd name="f236" fmla="*/ f197 f112 1"/>
              <a:gd name="f237" fmla="*/ f198 f111 1"/>
              <a:gd name="f238" fmla="*/ f199 f112 1"/>
              <a:gd name="f239" fmla="*/ f200 f111 1"/>
              <a:gd name="f240" fmla="*/ f201 f112 1"/>
              <a:gd name="f241" fmla="*/ f202 f111 1"/>
              <a:gd name="f242" fmla="*/ f203 f111 1"/>
              <a:gd name="f243" fmla="*/ f204 f111 1"/>
              <a:gd name="f244" fmla="*/ f205 f112 1"/>
              <a:gd name="f245" fmla="*/ f206 f111 1"/>
              <a:gd name="f246" fmla="*/ f207 f112 1"/>
              <a:gd name="f247" fmla="*/ f208 f111 1"/>
              <a:gd name="f248" fmla="*/ f209 f112 1"/>
              <a:gd name="f249" fmla="*/ f210 f111 1"/>
              <a:gd name="f250" fmla="*/ f211 f112 1"/>
              <a:gd name="f251" fmla="*/ f212 f111 1"/>
              <a:gd name="f252" fmla="*/ f213 f112 1"/>
              <a:gd name="f253" fmla="*/ f214 f111 1"/>
              <a:gd name="f254" fmla="*/ f215 f112 1"/>
              <a:gd name="f255" fmla="*/ f216 f111 1"/>
              <a:gd name="f256" fmla="*/ f217 f111 1"/>
              <a:gd name="f257" fmla="*/ f218 f112 1"/>
              <a:gd name="f258" fmla="*/ f219 f111 1"/>
              <a:gd name="f259" fmla="*/ f220 f112 1"/>
              <a:gd name="f260" fmla="*/ f221 f111 1"/>
              <a:gd name="f261" fmla="*/ f222 f111 1"/>
              <a:gd name="f262" fmla="*/ f223 f112 1"/>
              <a:gd name="f263" fmla="*/ f224 f111 1"/>
              <a:gd name="f264" fmla="*/ f225 f111 1"/>
              <a:gd name="f265" fmla="*/ f226 f112 1"/>
              <a:gd name="f266" fmla="*/ f227 f111 1"/>
              <a:gd name="f267" fmla="*/ f228 f1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3">
                <a:pos x="f233" y="f234"/>
              </a:cxn>
              <a:cxn ang="f193">
                <a:pos x="f235" y="f236"/>
              </a:cxn>
              <a:cxn ang="f193">
                <a:pos x="f237" y="f238"/>
              </a:cxn>
              <a:cxn ang="f193">
                <a:pos x="f239" y="f240"/>
              </a:cxn>
              <a:cxn ang="f193">
                <a:pos x="f241" y="f238"/>
              </a:cxn>
              <a:cxn ang="f193">
                <a:pos x="f242" y="f234"/>
              </a:cxn>
              <a:cxn ang="f193">
                <a:pos x="f243" y="f244"/>
              </a:cxn>
              <a:cxn ang="f193">
                <a:pos x="f245" y="f246"/>
              </a:cxn>
              <a:cxn ang="f193">
                <a:pos x="f247" y="f248"/>
              </a:cxn>
              <a:cxn ang="f193">
                <a:pos x="f249" y="f250"/>
              </a:cxn>
              <a:cxn ang="f193">
                <a:pos x="f251" y="f252"/>
              </a:cxn>
              <a:cxn ang="f193">
                <a:pos x="f253" y="f254"/>
              </a:cxn>
              <a:cxn ang="f193">
                <a:pos x="f255" y="f252"/>
              </a:cxn>
              <a:cxn ang="f193">
                <a:pos x="f256" y="f257"/>
              </a:cxn>
              <a:cxn ang="f193">
                <a:pos x="f258" y="f259"/>
              </a:cxn>
              <a:cxn ang="f193">
                <a:pos x="f260" y="f250"/>
              </a:cxn>
              <a:cxn ang="f193">
                <a:pos x="f261" y="f262"/>
              </a:cxn>
              <a:cxn ang="f193">
                <a:pos x="f263" y="f246"/>
              </a:cxn>
              <a:cxn ang="f193">
                <a:pos x="f264" y="f265"/>
              </a:cxn>
              <a:cxn ang="f193">
                <a:pos x="f266" y="f267"/>
              </a:cxn>
            </a:cxnLst>
            <a:rect l="f229" t="f232" r="f230" b="f231"/>
            <a:pathLst>
              <a:path w="1799895" h="36285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5"/>
                </a:cubicBezTo>
                <a:cubicBezTo>
                  <a:pt x="f27" y="f25"/>
                  <a:pt x="f28" y="f29"/>
                  <a:pt x="f30" y="f21"/>
                </a:cubicBezTo>
                <a:cubicBezTo>
                  <a:pt x="f31" y="f32"/>
                  <a:pt x="f33" y="f34"/>
                  <a:pt x="f35" y="f9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lnTo>
                  <a:pt x="f66" y="f7"/>
                </a:lnTo>
                <a:cubicBezTo>
                  <a:pt x="f67" y="f68"/>
                  <a:pt x="f69" y="f70"/>
                  <a:pt x="f71" y="f65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59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6" y="f47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</a:path>
            </a:pathLst>
          </a:custGeom>
          <a:solidFill>
            <a:srgbClr val="92D050"/>
          </a:solidFill>
          <a:ln w="25402">
            <a:solidFill>
              <a:srgbClr val="77933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Volný tvar 19"/>
          <p:cNvSpPr/>
          <p:nvPr/>
        </p:nvSpPr>
        <p:spPr>
          <a:xfrm>
            <a:off x="4675436" y="3002139"/>
            <a:ext cx="1565708" cy="14730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65706"/>
              <a:gd name="f7" fmla="val 1473090"/>
              <a:gd name="f8" fmla="val 85249"/>
              <a:gd name="f9" fmla="val 1337628"/>
              <a:gd name="f10" fmla="+- 0 0 144560"/>
              <a:gd name="f11" fmla="val 1323114"/>
              <a:gd name="f12" fmla="val 160086"/>
              <a:gd name="f13" fmla="val 1286227"/>
              <a:gd name="f14" fmla="val 186849"/>
              <a:gd name="f15" fmla="val 1250543"/>
              <a:gd name="f16" fmla="val 205208"/>
              <a:gd name="f17" fmla="val 1226064"/>
              <a:gd name="f18" fmla="val 204513"/>
              <a:gd name="f19" fmla="val 1191867"/>
              <a:gd name="f20" fmla="val 215877"/>
              <a:gd name="f21" fmla="val 1163457"/>
              <a:gd name="f22" fmla="val 223913"/>
              <a:gd name="f23" fmla="val 1143368"/>
              <a:gd name="f24" fmla="val 236870"/>
              <a:gd name="f25" fmla="val 1125489"/>
              <a:gd name="f26" fmla="val 244906"/>
              <a:gd name="f27" fmla="val 1105400"/>
              <a:gd name="f28" fmla="val 256270"/>
              <a:gd name="f29" fmla="val 1076990"/>
              <a:gd name="f30" fmla="val 262570"/>
              <a:gd name="f31" fmla="val 1046724"/>
              <a:gd name="f32" fmla="val 273934"/>
              <a:gd name="f33" fmla="val 1018314"/>
              <a:gd name="f34" fmla="val 302963"/>
              <a:gd name="f35" fmla="val 945743"/>
              <a:gd name="f36" fmla="val 314058"/>
              <a:gd name="f37" fmla="val 879174"/>
              <a:gd name="f38" fmla="val 331037"/>
              <a:gd name="f39" fmla="val 771524"/>
              <a:gd name="f40" fmla="val 346506"/>
              <a:gd name="f41" fmla="val 713514"/>
              <a:gd name="f42" fmla="val 353219"/>
              <a:gd name="f43" fmla="val 688340"/>
              <a:gd name="f44" fmla="val 360391"/>
              <a:gd name="f45" fmla="val 662144"/>
              <a:gd name="f46" fmla="val 375534"/>
              <a:gd name="f47" fmla="val 640943"/>
              <a:gd name="f48" fmla="val 385673"/>
              <a:gd name="f49" fmla="val 626748"/>
              <a:gd name="f50" fmla="val 404563"/>
              <a:gd name="f51" fmla="val 621590"/>
              <a:gd name="f52" fmla="val 419077"/>
              <a:gd name="f53" fmla="val 611914"/>
              <a:gd name="f54" fmla="val 463708"/>
              <a:gd name="f55" fmla="val 522654"/>
              <a:gd name="f56" fmla="val 436105"/>
              <a:gd name="f57" fmla="val 571857"/>
              <a:gd name="f58" fmla="val 506163"/>
              <a:gd name="f59" fmla="val 466771"/>
              <a:gd name="f60" fmla="val 535192"/>
              <a:gd name="f61" fmla="val 423228"/>
              <a:gd name="f62" fmla="val 569736"/>
              <a:gd name="f63" fmla="val 319594"/>
              <a:gd name="f64" fmla="val 547247"/>
              <a:gd name="f65" fmla="val 361602"/>
              <a:gd name="f66" fmla="val 593249"/>
              <a:gd name="f67" fmla="val 292600"/>
              <a:gd name="f68" fmla="val 593864"/>
              <a:gd name="f69" fmla="val 287679"/>
              <a:gd name="f70" fmla="val 601624"/>
              <a:gd name="f71" fmla="val 163922"/>
              <a:gd name="f72" fmla="val 622277"/>
              <a:gd name="f73" fmla="val 132943"/>
              <a:gd name="f74" fmla="val 640750"/>
              <a:gd name="f75" fmla="val 105234"/>
              <a:gd name="f76" fmla="val 680529"/>
              <a:gd name="f77" fmla="val 76847"/>
              <a:gd name="f78" fmla="val 709363"/>
              <a:gd name="f79" fmla="val 60371"/>
              <a:gd name="f80" fmla="val 728149"/>
              <a:gd name="f81" fmla="val 49636"/>
              <a:gd name="f82" fmla="val 747533"/>
              <a:gd name="f83" fmla="val 39866"/>
              <a:gd name="f84" fmla="val 767420"/>
              <a:gd name="f85" fmla="val 31343"/>
              <a:gd name="f86" fmla="val 879733"/>
              <a:gd name="f87" fmla="+- 0 0 16791"/>
              <a:gd name="f88" fmla="val 1064278"/>
              <a:gd name="f89" fmla="val 5815"/>
              <a:gd name="f90" fmla="val 1144792"/>
              <a:gd name="f91" fmla="val 2314"/>
              <a:gd name="f92" fmla="val 1183497"/>
              <a:gd name="f93" fmla="val 7152"/>
              <a:gd name="f94" fmla="val 1225262"/>
              <a:gd name="f95" fmla="val 986"/>
              <a:gd name="f96" fmla="val 1260906"/>
              <a:gd name="f97" fmla="val 16828"/>
              <a:gd name="f98" fmla="val 1274887"/>
              <a:gd name="f99" fmla="val 23042"/>
              <a:gd name="f100" fmla="val 1268578"/>
              <a:gd name="f101" fmla="val 46687"/>
              <a:gd name="f102" fmla="val 1275420"/>
              <a:gd name="f103" fmla="val 1283221"/>
              <a:gd name="f104" fmla="val 75973"/>
              <a:gd name="f105" fmla="val 1294773"/>
              <a:gd name="f106" fmla="val 89400"/>
              <a:gd name="f107" fmla="val 1304449"/>
              <a:gd name="f108" fmla="val 103914"/>
              <a:gd name="f109" fmla="val 1309287"/>
              <a:gd name="f110" fmla="val 123266"/>
              <a:gd name="f111" fmla="val 1316142"/>
              <a:gd name="f112" fmla="val 142224"/>
              <a:gd name="f113" fmla="val 1318963"/>
              <a:gd name="f114" fmla="val 161971"/>
              <a:gd name="f115" fmla="val 1331470"/>
              <a:gd name="f116" fmla="val 249521"/>
              <a:gd name="f117" fmla="val 1332170"/>
              <a:gd name="f118" fmla="val 336206"/>
              <a:gd name="f119" fmla="val 1347992"/>
              <a:gd name="f120" fmla="val 1350729"/>
              <a:gd name="f121" fmla="val 438281"/>
              <a:gd name="f122" fmla="val 1358303"/>
              <a:gd name="f123" fmla="val 452060"/>
              <a:gd name="f124" fmla="val 1362506"/>
              <a:gd name="f125" fmla="val 1367986"/>
              <a:gd name="f126" fmla="val 485951"/>
              <a:gd name="f127" fmla="val 1372182"/>
              <a:gd name="f128" fmla="val 505476"/>
              <a:gd name="f129" fmla="val 1377020"/>
              <a:gd name="f130" fmla="val 524828"/>
              <a:gd name="f131" fmla="val 1381858"/>
              <a:gd name="f132" fmla="val 563533"/>
              <a:gd name="f133" fmla="val 1383361"/>
              <a:gd name="f134" fmla="val 602803"/>
              <a:gd name="f135" fmla="val 1391534"/>
              <a:gd name="f136" fmla="val 1397945"/>
              <a:gd name="f137" fmla="val 670862"/>
              <a:gd name="f138" fmla="val 1410887"/>
              <a:gd name="f139" fmla="val 699000"/>
              <a:gd name="f140" fmla="val 1420563"/>
              <a:gd name="f141" fmla="val 728028"/>
              <a:gd name="f142" fmla="val 1425401"/>
              <a:gd name="f143" fmla="val 742542"/>
              <a:gd name="f144" fmla="val 1426590"/>
              <a:gd name="f145" fmla="val 758841"/>
              <a:gd name="f146" fmla="val 1435077"/>
              <a:gd name="f147" fmla="val 771571"/>
              <a:gd name="f148" fmla="val 1464106"/>
              <a:gd name="f149" fmla="val 815114"/>
              <a:gd name="f150" fmla="val 1460896"/>
              <a:gd name="f151" fmla="val 872891"/>
              <a:gd name="f152" fmla="val 1433062"/>
              <a:gd name="f153" fmla="val 1113866"/>
              <a:gd name="f154" fmla="val 1207000"/>
              <a:gd name="f155" fmla="val 1470597"/>
              <a:gd name="f156" fmla="val 1226473"/>
              <a:gd name="f157" fmla="val 1495047"/>
              <a:gd name="f158" fmla="val 1234340"/>
              <a:gd name="f159" fmla="val 1507649"/>
              <a:gd name="f160" fmla="val 1529068"/>
              <a:gd name="f161" fmla="val 1278082"/>
              <a:gd name="f162" fmla="val 1119610"/>
              <a:gd name="f163" fmla="val 1635028"/>
              <a:gd name="f164" fmla="val 315058"/>
              <a:gd name="f165" fmla="val 1352142"/>
              <a:gd name="f166" fmla="+- 0 0 -90"/>
              <a:gd name="f167" fmla="*/ f3 1 1565706"/>
              <a:gd name="f168" fmla="*/ f4 1 1473090"/>
              <a:gd name="f169" fmla="+- f7 0 f5"/>
              <a:gd name="f170" fmla="+- f6 0 f5"/>
              <a:gd name="f171" fmla="*/ f166 f0 1"/>
              <a:gd name="f172" fmla="*/ f170 1 1565706"/>
              <a:gd name="f173" fmla="*/ f169 1 1473090"/>
              <a:gd name="f174" fmla="*/ 85249 f170 1"/>
              <a:gd name="f175" fmla="*/ 1337628 f169 1"/>
              <a:gd name="f176" fmla="*/ 186849 f170 1"/>
              <a:gd name="f177" fmla="*/ 1250543 f169 1"/>
              <a:gd name="f178" fmla="*/ 215877 f170 1"/>
              <a:gd name="f179" fmla="*/ 1163457 f169 1"/>
              <a:gd name="f180" fmla="*/ 244906 f170 1"/>
              <a:gd name="f181" fmla="*/ 1105400 f169 1"/>
              <a:gd name="f182" fmla="*/ 273934 f170 1"/>
              <a:gd name="f183" fmla="*/ 1018314 f169 1"/>
              <a:gd name="f184" fmla="*/ 302963 f170 1"/>
              <a:gd name="f185" fmla="*/ 945743 f169 1"/>
              <a:gd name="f186" fmla="*/ 346506 f170 1"/>
              <a:gd name="f187" fmla="*/ 713514 f169 1"/>
              <a:gd name="f188" fmla="*/ 375534 f170 1"/>
              <a:gd name="f189" fmla="*/ 640943 f169 1"/>
              <a:gd name="f190" fmla="*/ 419077 f170 1"/>
              <a:gd name="f191" fmla="*/ 611914 f169 1"/>
              <a:gd name="f192" fmla="*/ 506163 f170 1"/>
              <a:gd name="f193" fmla="*/ 466771 f169 1"/>
              <a:gd name="f194" fmla="*/ 535192 f170 1"/>
              <a:gd name="f195" fmla="*/ 423228 f169 1"/>
              <a:gd name="f196" fmla="*/ 593249 f170 1"/>
              <a:gd name="f197" fmla="*/ 292600 f169 1"/>
              <a:gd name="f198" fmla="*/ 622277 f170 1"/>
              <a:gd name="f199" fmla="*/ 132943 f169 1"/>
              <a:gd name="f200" fmla="*/ 709363 f170 1"/>
              <a:gd name="f201" fmla="*/ 60371 f169 1"/>
              <a:gd name="f202" fmla="*/ 767420 f170 1"/>
              <a:gd name="f203" fmla="*/ 31343 f169 1"/>
              <a:gd name="f204" fmla="*/ 1144792 f170 1"/>
              <a:gd name="f205" fmla="*/ 2314 f169 1"/>
              <a:gd name="f206" fmla="*/ 1260906 f170 1"/>
              <a:gd name="f207" fmla="*/ 16828 f169 1"/>
              <a:gd name="f208" fmla="*/ 1275420 f170 1"/>
              <a:gd name="f209" fmla="*/ 1304449 f170 1"/>
              <a:gd name="f210" fmla="*/ 103914 f169 1"/>
              <a:gd name="f211" fmla="*/ 1318963 f170 1"/>
              <a:gd name="f212" fmla="*/ 161971 f169 1"/>
              <a:gd name="f213" fmla="*/ 1347992 f170 1"/>
              <a:gd name="f214" fmla="*/ 1362506 f170 1"/>
              <a:gd name="f215" fmla="*/ 1377020 f170 1"/>
              <a:gd name="f216" fmla="*/ 524828 f169 1"/>
              <a:gd name="f217" fmla="*/ 1391534 f170 1"/>
              <a:gd name="f218" fmla="*/ 1420563 f170 1"/>
              <a:gd name="f219" fmla="*/ 728028 f169 1"/>
              <a:gd name="f220" fmla="*/ 1435077 f170 1"/>
              <a:gd name="f221" fmla="*/ 771571 f169 1"/>
              <a:gd name="f222" fmla="*/ 1464106 f170 1"/>
              <a:gd name="f223" fmla="*/ 815114 f169 1"/>
              <a:gd name="f224" fmla="*/ 1207000 f169 1"/>
              <a:gd name="f225" fmla="*/ 1507649 f170 1"/>
              <a:gd name="f226" fmla="*/ 1565706 f170 1"/>
              <a:gd name="f227" fmla="*/ f171 1 f2"/>
              <a:gd name="f228" fmla="*/ f174 1 1565706"/>
              <a:gd name="f229" fmla="*/ f175 1 1473090"/>
              <a:gd name="f230" fmla="*/ f176 1 1565706"/>
              <a:gd name="f231" fmla="*/ f177 1 1473090"/>
              <a:gd name="f232" fmla="*/ f178 1 1565706"/>
              <a:gd name="f233" fmla="*/ f179 1 1473090"/>
              <a:gd name="f234" fmla="*/ f180 1 1565706"/>
              <a:gd name="f235" fmla="*/ f181 1 1473090"/>
              <a:gd name="f236" fmla="*/ f182 1 1565706"/>
              <a:gd name="f237" fmla="*/ f183 1 1473090"/>
              <a:gd name="f238" fmla="*/ f184 1 1565706"/>
              <a:gd name="f239" fmla="*/ f185 1 1473090"/>
              <a:gd name="f240" fmla="*/ f186 1 1565706"/>
              <a:gd name="f241" fmla="*/ f187 1 1473090"/>
              <a:gd name="f242" fmla="*/ f188 1 1565706"/>
              <a:gd name="f243" fmla="*/ f189 1 1473090"/>
              <a:gd name="f244" fmla="*/ f190 1 1565706"/>
              <a:gd name="f245" fmla="*/ f191 1 1473090"/>
              <a:gd name="f246" fmla="*/ f192 1 1565706"/>
              <a:gd name="f247" fmla="*/ f193 1 1473090"/>
              <a:gd name="f248" fmla="*/ f194 1 1565706"/>
              <a:gd name="f249" fmla="*/ f195 1 1473090"/>
              <a:gd name="f250" fmla="*/ f196 1 1565706"/>
              <a:gd name="f251" fmla="*/ f197 1 1473090"/>
              <a:gd name="f252" fmla="*/ f198 1 1565706"/>
              <a:gd name="f253" fmla="*/ f199 1 1473090"/>
              <a:gd name="f254" fmla="*/ f200 1 1565706"/>
              <a:gd name="f255" fmla="*/ f201 1 1473090"/>
              <a:gd name="f256" fmla="*/ f202 1 1565706"/>
              <a:gd name="f257" fmla="*/ f203 1 1473090"/>
              <a:gd name="f258" fmla="*/ f204 1 1565706"/>
              <a:gd name="f259" fmla="*/ f205 1 1473090"/>
              <a:gd name="f260" fmla="*/ f206 1 1565706"/>
              <a:gd name="f261" fmla="*/ f207 1 1473090"/>
              <a:gd name="f262" fmla="*/ f208 1 1565706"/>
              <a:gd name="f263" fmla="*/ f209 1 1565706"/>
              <a:gd name="f264" fmla="*/ f210 1 1473090"/>
              <a:gd name="f265" fmla="*/ f211 1 1565706"/>
              <a:gd name="f266" fmla="*/ f212 1 1473090"/>
              <a:gd name="f267" fmla="*/ f213 1 1565706"/>
              <a:gd name="f268" fmla="*/ f214 1 1565706"/>
              <a:gd name="f269" fmla="*/ f215 1 1565706"/>
              <a:gd name="f270" fmla="*/ f216 1 1473090"/>
              <a:gd name="f271" fmla="*/ f217 1 1565706"/>
              <a:gd name="f272" fmla="*/ f218 1 1565706"/>
              <a:gd name="f273" fmla="*/ f219 1 1473090"/>
              <a:gd name="f274" fmla="*/ f220 1 1565706"/>
              <a:gd name="f275" fmla="*/ f221 1 1473090"/>
              <a:gd name="f276" fmla="*/ f222 1 1565706"/>
              <a:gd name="f277" fmla="*/ f223 1 1473090"/>
              <a:gd name="f278" fmla="*/ f224 1 1473090"/>
              <a:gd name="f279" fmla="*/ f225 1 1565706"/>
              <a:gd name="f280" fmla="*/ f226 1 1565706"/>
              <a:gd name="f281" fmla="*/ f5 1 f172"/>
              <a:gd name="f282" fmla="*/ f6 1 f172"/>
              <a:gd name="f283" fmla="*/ f5 1 f173"/>
              <a:gd name="f284" fmla="*/ f7 1 f173"/>
              <a:gd name="f285" fmla="+- f227 0 f1"/>
              <a:gd name="f286" fmla="*/ f228 1 f172"/>
              <a:gd name="f287" fmla="*/ f229 1 f173"/>
              <a:gd name="f288" fmla="*/ f230 1 f172"/>
              <a:gd name="f289" fmla="*/ f231 1 f173"/>
              <a:gd name="f290" fmla="*/ f232 1 f172"/>
              <a:gd name="f291" fmla="*/ f233 1 f173"/>
              <a:gd name="f292" fmla="*/ f234 1 f172"/>
              <a:gd name="f293" fmla="*/ f235 1 f173"/>
              <a:gd name="f294" fmla="*/ f236 1 f172"/>
              <a:gd name="f295" fmla="*/ f237 1 f173"/>
              <a:gd name="f296" fmla="*/ f238 1 f172"/>
              <a:gd name="f297" fmla="*/ f239 1 f173"/>
              <a:gd name="f298" fmla="*/ f240 1 f172"/>
              <a:gd name="f299" fmla="*/ f241 1 f173"/>
              <a:gd name="f300" fmla="*/ f242 1 f172"/>
              <a:gd name="f301" fmla="*/ f243 1 f173"/>
              <a:gd name="f302" fmla="*/ f244 1 f172"/>
              <a:gd name="f303" fmla="*/ f245 1 f173"/>
              <a:gd name="f304" fmla="*/ f246 1 f172"/>
              <a:gd name="f305" fmla="*/ f247 1 f173"/>
              <a:gd name="f306" fmla="*/ f248 1 f172"/>
              <a:gd name="f307" fmla="*/ f249 1 f173"/>
              <a:gd name="f308" fmla="*/ f250 1 f172"/>
              <a:gd name="f309" fmla="*/ f251 1 f173"/>
              <a:gd name="f310" fmla="*/ f252 1 f172"/>
              <a:gd name="f311" fmla="*/ f253 1 f173"/>
              <a:gd name="f312" fmla="*/ f254 1 f172"/>
              <a:gd name="f313" fmla="*/ f255 1 f173"/>
              <a:gd name="f314" fmla="*/ f256 1 f172"/>
              <a:gd name="f315" fmla="*/ f257 1 f173"/>
              <a:gd name="f316" fmla="*/ f258 1 f172"/>
              <a:gd name="f317" fmla="*/ f259 1 f173"/>
              <a:gd name="f318" fmla="*/ f260 1 f172"/>
              <a:gd name="f319" fmla="*/ f261 1 f173"/>
              <a:gd name="f320" fmla="*/ f262 1 f172"/>
              <a:gd name="f321" fmla="*/ f263 1 f172"/>
              <a:gd name="f322" fmla="*/ f264 1 f173"/>
              <a:gd name="f323" fmla="*/ f265 1 f172"/>
              <a:gd name="f324" fmla="*/ f266 1 f173"/>
              <a:gd name="f325" fmla="*/ f267 1 f172"/>
              <a:gd name="f326" fmla="*/ f268 1 f172"/>
              <a:gd name="f327" fmla="*/ f269 1 f172"/>
              <a:gd name="f328" fmla="*/ f270 1 f173"/>
              <a:gd name="f329" fmla="*/ f271 1 f172"/>
              <a:gd name="f330" fmla="*/ f272 1 f172"/>
              <a:gd name="f331" fmla="*/ f273 1 f173"/>
              <a:gd name="f332" fmla="*/ f274 1 f172"/>
              <a:gd name="f333" fmla="*/ f275 1 f173"/>
              <a:gd name="f334" fmla="*/ f276 1 f172"/>
              <a:gd name="f335" fmla="*/ f277 1 f173"/>
              <a:gd name="f336" fmla="*/ f278 1 f173"/>
              <a:gd name="f337" fmla="*/ f279 1 f172"/>
              <a:gd name="f338" fmla="*/ f280 1 f172"/>
              <a:gd name="f339" fmla="*/ f281 f167 1"/>
              <a:gd name="f340" fmla="*/ f282 f167 1"/>
              <a:gd name="f341" fmla="*/ f284 f168 1"/>
              <a:gd name="f342" fmla="*/ f283 f168 1"/>
              <a:gd name="f343" fmla="*/ f286 f167 1"/>
              <a:gd name="f344" fmla="*/ f287 f168 1"/>
              <a:gd name="f345" fmla="*/ f288 f167 1"/>
              <a:gd name="f346" fmla="*/ f289 f168 1"/>
              <a:gd name="f347" fmla="*/ f290 f167 1"/>
              <a:gd name="f348" fmla="*/ f291 f168 1"/>
              <a:gd name="f349" fmla="*/ f292 f167 1"/>
              <a:gd name="f350" fmla="*/ f293 f168 1"/>
              <a:gd name="f351" fmla="*/ f294 f167 1"/>
              <a:gd name="f352" fmla="*/ f295 f168 1"/>
              <a:gd name="f353" fmla="*/ f296 f167 1"/>
              <a:gd name="f354" fmla="*/ f297 f168 1"/>
              <a:gd name="f355" fmla="*/ f298 f167 1"/>
              <a:gd name="f356" fmla="*/ f299 f168 1"/>
              <a:gd name="f357" fmla="*/ f300 f167 1"/>
              <a:gd name="f358" fmla="*/ f301 f168 1"/>
              <a:gd name="f359" fmla="*/ f302 f167 1"/>
              <a:gd name="f360" fmla="*/ f303 f168 1"/>
              <a:gd name="f361" fmla="*/ f304 f167 1"/>
              <a:gd name="f362" fmla="*/ f305 f168 1"/>
              <a:gd name="f363" fmla="*/ f306 f167 1"/>
              <a:gd name="f364" fmla="*/ f307 f168 1"/>
              <a:gd name="f365" fmla="*/ f308 f167 1"/>
              <a:gd name="f366" fmla="*/ f309 f168 1"/>
              <a:gd name="f367" fmla="*/ f310 f167 1"/>
              <a:gd name="f368" fmla="*/ f311 f168 1"/>
              <a:gd name="f369" fmla="*/ f312 f167 1"/>
              <a:gd name="f370" fmla="*/ f313 f168 1"/>
              <a:gd name="f371" fmla="*/ f314 f167 1"/>
              <a:gd name="f372" fmla="*/ f315 f168 1"/>
              <a:gd name="f373" fmla="*/ f316 f167 1"/>
              <a:gd name="f374" fmla="*/ f317 f168 1"/>
              <a:gd name="f375" fmla="*/ f318 f167 1"/>
              <a:gd name="f376" fmla="*/ f319 f168 1"/>
              <a:gd name="f377" fmla="*/ f320 f167 1"/>
              <a:gd name="f378" fmla="*/ f321 f167 1"/>
              <a:gd name="f379" fmla="*/ f322 f168 1"/>
              <a:gd name="f380" fmla="*/ f323 f167 1"/>
              <a:gd name="f381" fmla="*/ f324 f168 1"/>
              <a:gd name="f382" fmla="*/ f325 f167 1"/>
              <a:gd name="f383" fmla="*/ f326 f167 1"/>
              <a:gd name="f384" fmla="*/ f327 f167 1"/>
              <a:gd name="f385" fmla="*/ f328 f168 1"/>
              <a:gd name="f386" fmla="*/ f329 f167 1"/>
              <a:gd name="f387" fmla="*/ f330 f167 1"/>
              <a:gd name="f388" fmla="*/ f331 f168 1"/>
              <a:gd name="f389" fmla="*/ f332 f167 1"/>
              <a:gd name="f390" fmla="*/ f333 f168 1"/>
              <a:gd name="f391" fmla="*/ f334 f167 1"/>
              <a:gd name="f392" fmla="*/ f335 f168 1"/>
              <a:gd name="f393" fmla="*/ f336 f168 1"/>
              <a:gd name="f394" fmla="*/ f337 f167 1"/>
              <a:gd name="f395" fmla="*/ f338 f1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5">
                <a:pos x="f343" y="f344"/>
              </a:cxn>
              <a:cxn ang="f285">
                <a:pos x="f345" y="f346"/>
              </a:cxn>
              <a:cxn ang="f285">
                <a:pos x="f347" y="f348"/>
              </a:cxn>
              <a:cxn ang="f285">
                <a:pos x="f349" y="f350"/>
              </a:cxn>
              <a:cxn ang="f285">
                <a:pos x="f351" y="f352"/>
              </a:cxn>
              <a:cxn ang="f285">
                <a:pos x="f353" y="f354"/>
              </a:cxn>
              <a:cxn ang="f285">
                <a:pos x="f355" y="f356"/>
              </a:cxn>
              <a:cxn ang="f285">
                <a:pos x="f357" y="f358"/>
              </a:cxn>
              <a:cxn ang="f285">
                <a:pos x="f359" y="f360"/>
              </a:cxn>
              <a:cxn ang="f285">
                <a:pos x="f361" y="f362"/>
              </a:cxn>
              <a:cxn ang="f285">
                <a:pos x="f363" y="f364"/>
              </a:cxn>
              <a:cxn ang="f285">
                <a:pos x="f365" y="f366"/>
              </a:cxn>
              <a:cxn ang="f285">
                <a:pos x="f367" y="f368"/>
              </a:cxn>
              <a:cxn ang="f285">
                <a:pos x="f369" y="f370"/>
              </a:cxn>
              <a:cxn ang="f285">
                <a:pos x="f371" y="f372"/>
              </a:cxn>
              <a:cxn ang="f285">
                <a:pos x="f373" y="f374"/>
              </a:cxn>
              <a:cxn ang="f285">
                <a:pos x="f375" y="f376"/>
              </a:cxn>
              <a:cxn ang="f285">
                <a:pos x="f377" y="f370"/>
              </a:cxn>
              <a:cxn ang="f285">
                <a:pos x="f378" y="f379"/>
              </a:cxn>
              <a:cxn ang="f285">
                <a:pos x="f380" y="f381"/>
              </a:cxn>
              <a:cxn ang="f285">
                <a:pos x="f382" y="f364"/>
              </a:cxn>
              <a:cxn ang="f285">
                <a:pos x="f383" y="f362"/>
              </a:cxn>
              <a:cxn ang="f285">
                <a:pos x="f384" y="f385"/>
              </a:cxn>
              <a:cxn ang="f285">
                <a:pos x="f386" y="f358"/>
              </a:cxn>
              <a:cxn ang="f285">
                <a:pos x="f387" y="f388"/>
              </a:cxn>
              <a:cxn ang="f285">
                <a:pos x="f389" y="f390"/>
              </a:cxn>
              <a:cxn ang="f285">
                <a:pos x="f391" y="f392"/>
              </a:cxn>
              <a:cxn ang="f285">
                <a:pos x="f391" y="f393"/>
              </a:cxn>
              <a:cxn ang="f285">
                <a:pos x="f394" y="f346"/>
              </a:cxn>
              <a:cxn ang="f285">
                <a:pos x="f395" y="f344"/>
              </a:cxn>
              <a:cxn ang="f285">
                <a:pos x="f343" y="f344"/>
              </a:cxn>
            </a:cxnLst>
            <a:rect l="f339" t="f342" r="f340" b="f341"/>
            <a:pathLst>
              <a:path w="1565706" h="147309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79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61"/>
                </a:cubicBezTo>
                <a:cubicBezTo>
                  <a:pt x="f120" y="f121"/>
                  <a:pt x="f122" y="f123"/>
                  <a:pt x="f124" y="f59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47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lnTo>
                  <a:pt x="f148" y="f149"/>
                </a:lnTo>
                <a:cubicBezTo>
                  <a:pt x="f150" y="f151"/>
                  <a:pt x="f152" y="f153"/>
                  <a:pt x="f148" y="f154"/>
                </a:cubicBezTo>
                <a:cubicBezTo>
                  <a:pt x="f155" y="f156"/>
                  <a:pt x="f157" y="f158"/>
                  <a:pt x="f159" y="f15"/>
                </a:cubicBezTo>
                <a:cubicBezTo>
                  <a:pt x="f160" y="f161"/>
                  <a:pt x="f6" y="f9"/>
                  <a:pt x="f6" y="f9"/>
                </a:cubicBezTo>
                <a:cubicBezTo>
                  <a:pt x="f162" y="f163"/>
                  <a:pt x="f164" y="f165"/>
                  <a:pt x="f8" y="f9"/>
                </a:cubicBezTo>
                <a:close/>
              </a:path>
            </a:pathLst>
          </a:custGeom>
          <a:solidFill>
            <a:srgbClr val="984807"/>
          </a:solidFill>
          <a:ln w="25402">
            <a:solidFill>
              <a:srgbClr val="984807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Volný tvar 21"/>
          <p:cNvSpPr/>
          <p:nvPr/>
        </p:nvSpPr>
        <p:spPr>
          <a:xfrm>
            <a:off x="7300688" y="3917371"/>
            <a:ext cx="1654625" cy="5675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54628"/>
              <a:gd name="f7" fmla="val 567541"/>
              <a:gd name="f8" fmla="val 155566"/>
              <a:gd name="f9" fmla="val 545318"/>
              <a:gd name="f10" fmla="val 48458"/>
              <a:gd name="f11" fmla="val 564174"/>
              <a:gd name="f12" fmla="val 159657"/>
              <a:gd name="f13" fmla="val 538513"/>
              <a:gd name="f14" fmla="val 317348"/>
              <a:gd name="f15" fmla="val 502123"/>
              <a:gd name="f16" fmla="val 243809"/>
              <a:gd name="f17" fmla="val 524976"/>
              <a:gd name="f18" fmla="val 333828"/>
              <a:gd name="f19" fmla="val 494970"/>
              <a:gd name="f20" fmla="val 348342"/>
              <a:gd name="f21" fmla="val 485294"/>
              <a:gd name="f22" fmla="val 361337"/>
              <a:gd name="f23" fmla="val 472813"/>
              <a:gd name="f24" fmla="val 377371"/>
              <a:gd name="f25" fmla="val 465941"/>
              <a:gd name="f26" fmla="val 395706"/>
              <a:gd name="f27" fmla="val 458083"/>
              <a:gd name="f28" fmla="val 416248"/>
              <a:gd name="f29" fmla="val 456907"/>
              <a:gd name="f30" fmla="val 435428"/>
              <a:gd name="f31" fmla="val 451427"/>
              <a:gd name="f32" fmla="val 450139"/>
              <a:gd name="f33" fmla="val 447224"/>
              <a:gd name="f34" fmla="val 464457"/>
              <a:gd name="f35" fmla="val 441751"/>
              <a:gd name="f36" fmla="val 478971"/>
              <a:gd name="f37" fmla="val 436913"/>
              <a:gd name="f38" fmla="val 493485"/>
              <a:gd name="f39" fmla="val 427237"/>
              <a:gd name="f40" fmla="val 506480"/>
              <a:gd name="f41" fmla="val 414756"/>
              <a:gd name="f42" fmla="val 522514"/>
              <a:gd name="f43" fmla="val 407884"/>
              <a:gd name="f44" fmla="val 540849"/>
              <a:gd name="f45" fmla="val 400026"/>
              <a:gd name="f46" fmla="val 561391"/>
              <a:gd name="f47" fmla="val 398850"/>
              <a:gd name="f48" fmla="val 580571"/>
              <a:gd name="f49" fmla="val 393370"/>
              <a:gd name="f50" fmla="val 595282"/>
              <a:gd name="f51" fmla="val 389167"/>
              <a:gd name="f52" fmla="val 609600"/>
              <a:gd name="f53" fmla="val 383694"/>
              <a:gd name="f54" fmla="val 624114"/>
              <a:gd name="f55" fmla="val 378856"/>
              <a:gd name="f56" fmla="val 748903"/>
              <a:gd name="f57" fmla="val 295663"/>
              <a:gd name="f58" fmla="val 591016"/>
              <a:gd name="f59" fmla="val 395405"/>
              <a:gd name="f60" fmla="val 711200"/>
              <a:gd name="f61" fmla="val 335313"/>
              <a:gd name="f62" fmla="val 726802"/>
              <a:gd name="f63" fmla="val 327512"/>
              <a:gd name="f64" fmla="val 739141"/>
              <a:gd name="f65" fmla="val 314085"/>
              <a:gd name="f66" fmla="val 754743"/>
              <a:gd name="f67" fmla="val 306284"/>
              <a:gd name="f68" fmla="val 775566"/>
              <a:gd name="f69" fmla="val 295872"/>
              <a:gd name="f70" fmla="val 837741"/>
              <a:gd name="f71" fmla="val 281906"/>
              <a:gd name="f72" fmla="val 856343"/>
              <a:gd name="f73" fmla="val 277256"/>
              <a:gd name="f74" fmla="val 870857"/>
              <a:gd name="f75" fmla="val 267580"/>
              <a:gd name="f76" fmla="val 883945"/>
              <a:gd name="f77" fmla="val 255312"/>
              <a:gd name="f78" fmla="val 899885"/>
              <a:gd name="f79" fmla="val 248227"/>
              <a:gd name="f80" fmla="val 927847"/>
              <a:gd name="f81" fmla="val 235799"/>
              <a:gd name="f82" fmla="val 957942"/>
              <a:gd name="f83" fmla="val 228874"/>
              <a:gd name="f84" fmla="val 986971"/>
              <a:gd name="f85" fmla="val 219198"/>
              <a:gd name="f86" fmla="val 1001485"/>
              <a:gd name="f87" fmla="val 214360"/>
              <a:gd name="f88" fmla="val 1015671"/>
              <a:gd name="f89" fmla="val 208395"/>
              <a:gd name="f90" fmla="val 1030514"/>
              <a:gd name="f91" fmla="val 204684"/>
              <a:gd name="f92" fmla="val 1049866"/>
              <a:gd name="f93" fmla="val 199846"/>
              <a:gd name="f94" fmla="val 1069464"/>
              <a:gd name="f95" fmla="val 195902"/>
              <a:gd name="f96" fmla="val 1088571"/>
              <a:gd name="f97" fmla="val 190170"/>
              <a:gd name="f98" fmla="val 1235892"/>
              <a:gd name="f99" fmla="val 145973"/>
              <a:gd name="f100" fmla="val 1115958"/>
              <a:gd name="f101" fmla="val 173081"/>
              <a:gd name="f102" fmla="val 1248228"/>
              <a:gd name="f103" fmla="val 146627"/>
              <a:gd name="f104" fmla="val 1262742"/>
              <a:gd name="f105" fmla="val 132113"/>
              <a:gd name="f106" fmla="val 1275568"/>
              <a:gd name="f107" fmla="val 115686"/>
              <a:gd name="f108" fmla="val 1291771"/>
              <a:gd name="f109" fmla="val 103084"/>
              <a:gd name="f110" fmla="val 1358984"/>
              <a:gd name="f111" fmla="val 50807"/>
              <a:gd name="f112" fmla="val 1385519"/>
              <a:gd name="f113" fmla="val 36104"/>
              <a:gd name="f114" fmla="val 1465943"/>
              <a:gd name="f115" fmla="val 15998"/>
              <a:gd name="f116" fmla="val 1485295"/>
              <a:gd name="f117" fmla="val 11160"/>
              <a:gd name="f118" fmla="val 1504111"/>
              <a:gd name="f119" fmla="val 3014"/>
              <a:gd name="f120" fmla="val 1524000"/>
              <a:gd name="f121" fmla="val 1484"/>
              <a:gd name="f122" fmla="val 1567414"/>
              <a:gd name="f123" fmla="+- 0 0 1856"/>
              <a:gd name="f124" fmla="val 1611085"/>
              <a:gd name="f125" fmla="+- 0 0 -90"/>
              <a:gd name="f126" fmla="*/ f3 1 1654628"/>
              <a:gd name="f127" fmla="*/ f4 1 567541"/>
              <a:gd name="f128" fmla="+- f7 0 f5"/>
              <a:gd name="f129" fmla="+- f6 0 f5"/>
              <a:gd name="f130" fmla="*/ f125 f0 1"/>
              <a:gd name="f131" fmla="*/ f129 1 1654628"/>
              <a:gd name="f132" fmla="*/ f128 1 567541"/>
              <a:gd name="f133" fmla="*/ 0 f129 1"/>
              <a:gd name="f134" fmla="*/ 567541 f128 1"/>
              <a:gd name="f135" fmla="*/ 159657 f129 1"/>
              <a:gd name="f136" fmla="*/ 538513 f128 1"/>
              <a:gd name="f137" fmla="*/ 333828 f129 1"/>
              <a:gd name="f138" fmla="*/ 494970 f128 1"/>
              <a:gd name="f139" fmla="*/ 377371 f129 1"/>
              <a:gd name="f140" fmla="*/ 465941 f128 1"/>
              <a:gd name="f141" fmla="*/ 435428 f129 1"/>
              <a:gd name="f142" fmla="*/ 451427 f128 1"/>
              <a:gd name="f143" fmla="*/ 478971 f129 1"/>
              <a:gd name="f144" fmla="*/ 436913 f128 1"/>
              <a:gd name="f145" fmla="*/ 522514 f129 1"/>
              <a:gd name="f146" fmla="*/ 407884 f128 1"/>
              <a:gd name="f147" fmla="*/ 580571 f129 1"/>
              <a:gd name="f148" fmla="*/ 393370 f128 1"/>
              <a:gd name="f149" fmla="*/ 624114 f129 1"/>
              <a:gd name="f150" fmla="*/ 378856 f128 1"/>
              <a:gd name="f151" fmla="*/ 711200 f129 1"/>
              <a:gd name="f152" fmla="*/ 335313 f128 1"/>
              <a:gd name="f153" fmla="*/ 754743 f129 1"/>
              <a:gd name="f154" fmla="*/ 306284 f128 1"/>
              <a:gd name="f155" fmla="*/ 856343 f129 1"/>
              <a:gd name="f156" fmla="*/ 277256 f128 1"/>
              <a:gd name="f157" fmla="*/ 899885 f129 1"/>
              <a:gd name="f158" fmla="*/ 248227 f128 1"/>
              <a:gd name="f159" fmla="*/ 986971 f129 1"/>
              <a:gd name="f160" fmla="*/ 219198 f128 1"/>
              <a:gd name="f161" fmla="*/ 1030514 f129 1"/>
              <a:gd name="f162" fmla="*/ 204684 f128 1"/>
              <a:gd name="f163" fmla="*/ 1088571 f129 1"/>
              <a:gd name="f164" fmla="*/ 190170 f128 1"/>
              <a:gd name="f165" fmla="*/ 1248228 f129 1"/>
              <a:gd name="f166" fmla="*/ 146627 f128 1"/>
              <a:gd name="f167" fmla="*/ 1291771 f129 1"/>
              <a:gd name="f168" fmla="*/ 103084 f128 1"/>
              <a:gd name="f169" fmla="*/ 1465943 f129 1"/>
              <a:gd name="f170" fmla="*/ 15998 f128 1"/>
              <a:gd name="f171" fmla="*/ 1524000 f129 1"/>
              <a:gd name="f172" fmla="*/ 1484 f128 1"/>
              <a:gd name="f173" fmla="*/ 1654628 f129 1"/>
              <a:gd name="f174" fmla="*/ f130 1 f2"/>
              <a:gd name="f175" fmla="*/ f133 1 1654628"/>
              <a:gd name="f176" fmla="*/ f134 1 567541"/>
              <a:gd name="f177" fmla="*/ f135 1 1654628"/>
              <a:gd name="f178" fmla="*/ f136 1 567541"/>
              <a:gd name="f179" fmla="*/ f137 1 1654628"/>
              <a:gd name="f180" fmla="*/ f138 1 567541"/>
              <a:gd name="f181" fmla="*/ f139 1 1654628"/>
              <a:gd name="f182" fmla="*/ f140 1 567541"/>
              <a:gd name="f183" fmla="*/ f141 1 1654628"/>
              <a:gd name="f184" fmla="*/ f142 1 567541"/>
              <a:gd name="f185" fmla="*/ f143 1 1654628"/>
              <a:gd name="f186" fmla="*/ f144 1 567541"/>
              <a:gd name="f187" fmla="*/ f145 1 1654628"/>
              <a:gd name="f188" fmla="*/ f146 1 567541"/>
              <a:gd name="f189" fmla="*/ f147 1 1654628"/>
              <a:gd name="f190" fmla="*/ f148 1 567541"/>
              <a:gd name="f191" fmla="*/ f149 1 1654628"/>
              <a:gd name="f192" fmla="*/ f150 1 567541"/>
              <a:gd name="f193" fmla="*/ f151 1 1654628"/>
              <a:gd name="f194" fmla="*/ f152 1 567541"/>
              <a:gd name="f195" fmla="*/ f153 1 1654628"/>
              <a:gd name="f196" fmla="*/ f154 1 567541"/>
              <a:gd name="f197" fmla="*/ f155 1 1654628"/>
              <a:gd name="f198" fmla="*/ f156 1 567541"/>
              <a:gd name="f199" fmla="*/ f157 1 1654628"/>
              <a:gd name="f200" fmla="*/ f158 1 567541"/>
              <a:gd name="f201" fmla="*/ f159 1 1654628"/>
              <a:gd name="f202" fmla="*/ f160 1 567541"/>
              <a:gd name="f203" fmla="*/ f161 1 1654628"/>
              <a:gd name="f204" fmla="*/ f162 1 567541"/>
              <a:gd name="f205" fmla="*/ f163 1 1654628"/>
              <a:gd name="f206" fmla="*/ f164 1 567541"/>
              <a:gd name="f207" fmla="*/ f165 1 1654628"/>
              <a:gd name="f208" fmla="*/ f166 1 567541"/>
              <a:gd name="f209" fmla="*/ f167 1 1654628"/>
              <a:gd name="f210" fmla="*/ f168 1 567541"/>
              <a:gd name="f211" fmla="*/ f169 1 1654628"/>
              <a:gd name="f212" fmla="*/ f170 1 567541"/>
              <a:gd name="f213" fmla="*/ f171 1 1654628"/>
              <a:gd name="f214" fmla="*/ f172 1 567541"/>
              <a:gd name="f215" fmla="*/ f173 1 1654628"/>
              <a:gd name="f216" fmla="*/ f5 1 f131"/>
              <a:gd name="f217" fmla="*/ f6 1 f131"/>
              <a:gd name="f218" fmla="*/ f5 1 f132"/>
              <a:gd name="f219" fmla="*/ f7 1 f132"/>
              <a:gd name="f220" fmla="+- f174 0 f1"/>
              <a:gd name="f221" fmla="*/ f175 1 f131"/>
              <a:gd name="f222" fmla="*/ f176 1 f132"/>
              <a:gd name="f223" fmla="*/ f177 1 f131"/>
              <a:gd name="f224" fmla="*/ f178 1 f132"/>
              <a:gd name="f225" fmla="*/ f179 1 f131"/>
              <a:gd name="f226" fmla="*/ f180 1 f132"/>
              <a:gd name="f227" fmla="*/ f181 1 f131"/>
              <a:gd name="f228" fmla="*/ f182 1 f132"/>
              <a:gd name="f229" fmla="*/ f183 1 f131"/>
              <a:gd name="f230" fmla="*/ f184 1 f132"/>
              <a:gd name="f231" fmla="*/ f185 1 f131"/>
              <a:gd name="f232" fmla="*/ f186 1 f132"/>
              <a:gd name="f233" fmla="*/ f187 1 f131"/>
              <a:gd name="f234" fmla="*/ f188 1 f132"/>
              <a:gd name="f235" fmla="*/ f189 1 f131"/>
              <a:gd name="f236" fmla="*/ f190 1 f132"/>
              <a:gd name="f237" fmla="*/ f191 1 f131"/>
              <a:gd name="f238" fmla="*/ f192 1 f132"/>
              <a:gd name="f239" fmla="*/ f193 1 f131"/>
              <a:gd name="f240" fmla="*/ f194 1 f132"/>
              <a:gd name="f241" fmla="*/ f195 1 f131"/>
              <a:gd name="f242" fmla="*/ f196 1 f132"/>
              <a:gd name="f243" fmla="*/ f197 1 f131"/>
              <a:gd name="f244" fmla="*/ f198 1 f132"/>
              <a:gd name="f245" fmla="*/ f199 1 f131"/>
              <a:gd name="f246" fmla="*/ f200 1 f132"/>
              <a:gd name="f247" fmla="*/ f201 1 f131"/>
              <a:gd name="f248" fmla="*/ f202 1 f132"/>
              <a:gd name="f249" fmla="*/ f203 1 f131"/>
              <a:gd name="f250" fmla="*/ f204 1 f132"/>
              <a:gd name="f251" fmla="*/ f205 1 f131"/>
              <a:gd name="f252" fmla="*/ f206 1 f132"/>
              <a:gd name="f253" fmla="*/ f207 1 f131"/>
              <a:gd name="f254" fmla="*/ f208 1 f132"/>
              <a:gd name="f255" fmla="*/ f209 1 f131"/>
              <a:gd name="f256" fmla="*/ f210 1 f132"/>
              <a:gd name="f257" fmla="*/ f211 1 f131"/>
              <a:gd name="f258" fmla="*/ f212 1 f132"/>
              <a:gd name="f259" fmla="*/ f213 1 f131"/>
              <a:gd name="f260" fmla="*/ f214 1 f132"/>
              <a:gd name="f261" fmla="*/ f215 1 f131"/>
              <a:gd name="f262" fmla="*/ f216 f126 1"/>
              <a:gd name="f263" fmla="*/ f217 f126 1"/>
              <a:gd name="f264" fmla="*/ f219 f127 1"/>
              <a:gd name="f265" fmla="*/ f218 f127 1"/>
              <a:gd name="f266" fmla="*/ f221 f126 1"/>
              <a:gd name="f267" fmla="*/ f222 f127 1"/>
              <a:gd name="f268" fmla="*/ f223 f126 1"/>
              <a:gd name="f269" fmla="*/ f224 f127 1"/>
              <a:gd name="f270" fmla="*/ f225 f126 1"/>
              <a:gd name="f271" fmla="*/ f226 f127 1"/>
              <a:gd name="f272" fmla="*/ f227 f126 1"/>
              <a:gd name="f273" fmla="*/ f228 f127 1"/>
              <a:gd name="f274" fmla="*/ f229 f126 1"/>
              <a:gd name="f275" fmla="*/ f230 f127 1"/>
              <a:gd name="f276" fmla="*/ f231 f126 1"/>
              <a:gd name="f277" fmla="*/ f232 f127 1"/>
              <a:gd name="f278" fmla="*/ f233 f126 1"/>
              <a:gd name="f279" fmla="*/ f234 f127 1"/>
              <a:gd name="f280" fmla="*/ f235 f126 1"/>
              <a:gd name="f281" fmla="*/ f236 f127 1"/>
              <a:gd name="f282" fmla="*/ f237 f126 1"/>
              <a:gd name="f283" fmla="*/ f238 f127 1"/>
              <a:gd name="f284" fmla="*/ f239 f126 1"/>
              <a:gd name="f285" fmla="*/ f240 f127 1"/>
              <a:gd name="f286" fmla="*/ f241 f126 1"/>
              <a:gd name="f287" fmla="*/ f242 f127 1"/>
              <a:gd name="f288" fmla="*/ f243 f126 1"/>
              <a:gd name="f289" fmla="*/ f244 f127 1"/>
              <a:gd name="f290" fmla="*/ f245 f126 1"/>
              <a:gd name="f291" fmla="*/ f246 f127 1"/>
              <a:gd name="f292" fmla="*/ f247 f126 1"/>
              <a:gd name="f293" fmla="*/ f248 f127 1"/>
              <a:gd name="f294" fmla="*/ f249 f126 1"/>
              <a:gd name="f295" fmla="*/ f250 f127 1"/>
              <a:gd name="f296" fmla="*/ f251 f126 1"/>
              <a:gd name="f297" fmla="*/ f252 f127 1"/>
              <a:gd name="f298" fmla="*/ f253 f126 1"/>
              <a:gd name="f299" fmla="*/ f254 f127 1"/>
              <a:gd name="f300" fmla="*/ f255 f126 1"/>
              <a:gd name="f301" fmla="*/ f256 f127 1"/>
              <a:gd name="f302" fmla="*/ f257 f126 1"/>
              <a:gd name="f303" fmla="*/ f258 f127 1"/>
              <a:gd name="f304" fmla="*/ f259 f126 1"/>
              <a:gd name="f305" fmla="*/ f260 f127 1"/>
              <a:gd name="f306" fmla="*/ f261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0">
                <a:pos x="f266" y="f267"/>
              </a:cxn>
              <a:cxn ang="f220">
                <a:pos x="f268" y="f269"/>
              </a:cxn>
              <a:cxn ang="f220">
                <a:pos x="f270" y="f271"/>
              </a:cxn>
              <a:cxn ang="f220">
                <a:pos x="f272" y="f273"/>
              </a:cxn>
              <a:cxn ang="f220">
                <a:pos x="f274" y="f275"/>
              </a:cxn>
              <a:cxn ang="f220">
                <a:pos x="f276" y="f277"/>
              </a:cxn>
              <a:cxn ang="f220">
                <a:pos x="f278" y="f279"/>
              </a:cxn>
              <a:cxn ang="f220">
                <a:pos x="f280" y="f281"/>
              </a:cxn>
              <a:cxn ang="f220">
                <a:pos x="f282" y="f283"/>
              </a:cxn>
              <a:cxn ang="f220">
                <a:pos x="f284" y="f285"/>
              </a:cxn>
              <a:cxn ang="f220">
                <a:pos x="f286" y="f287"/>
              </a:cxn>
              <a:cxn ang="f220">
                <a:pos x="f288" y="f289"/>
              </a:cxn>
              <a:cxn ang="f220">
                <a:pos x="f290" y="f291"/>
              </a:cxn>
              <a:cxn ang="f220">
                <a:pos x="f292" y="f293"/>
              </a:cxn>
              <a:cxn ang="f220">
                <a:pos x="f294" y="f295"/>
              </a:cxn>
              <a:cxn ang="f220">
                <a:pos x="f296" y="f297"/>
              </a:cxn>
              <a:cxn ang="f220">
                <a:pos x="f298" y="f299"/>
              </a:cxn>
              <a:cxn ang="f220">
                <a:pos x="f300" y="f301"/>
              </a:cxn>
              <a:cxn ang="f220">
                <a:pos x="f302" y="f303"/>
              </a:cxn>
              <a:cxn ang="f220">
                <a:pos x="f304" y="f305"/>
              </a:cxn>
              <a:cxn ang="f220">
                <a:pos x="f306" y="f305"/>
              </a:cxn>
            </a:cxnLst>
            <a:rect l="f262" t="f265" r="f263" b="f264"/>
            <a:pathLst>
              <a:path w="1654628" h="56754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1"/>
                  <a:pt x="f6" y="f121"/>
                </a:cubicBezTo>
              </a:path>
            </a:pathLst>
          </a:custGeom>
          <a:noFill/>
          <a:ln w="38103">
            <a:solidFill>
              <a:srgbClr val="4BACC6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Ovál 22"/>
          <p:cNvSpPr/>
          <p:nvPr/>
        </p:nvSpPr>
        <p:spPr>
          <a:xfrm>
            <a:off x="5652116" y="2492892"/>
            <a:ext cx="13749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3" name="Přímá spojnice 24"/>
          <p:cNvCxnSpPr>
            <a:stCxn id="22" idx="2"/>
          </p:cNvCxnSpPr>
          <p:nvPr/>
        </p:nvCxnSpPr>
        <p:spPr>
          <a:xfrm>
            <a:off x="5720870" y="2636910"/>
            <a:ext cx="0" cy="216027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4" name="Přímá spojnice 26"/>
          <p:cNvCxnSpPr/>
          <p:nvPr/>
        </p:nvCxnSpPr>
        <p:spPr>
          <a:xfrm flipH="1">
            <a:off x="5652116" y="2852937"/>
            <a:ext cx="68754" cy="151516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5" name="Přímá spojnice 28"/>
          <p:cNvCxnSpPr>
            <a:endCxn id="20" idx="19"/>
          </p:cNvCxnSpPr>
          <p:nvPr/>
        </p:nvCxnSpPr>
        <p:spPr>
          <a:xfrm>
            <a:off x="5720870" y="2852937"/>
            <a:ext cx="99359" cy="151516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6" name="Přímá spojnice 33"/>
          <p:cNvCxnSpPr/>
          <p:nvPr/>
        </p:nvCxnSpPr>
        <p:spPr>
          <a:xfrm>
            <a:off x="5720870" y="2744928"/>
            <a:ext cx="219282" cy="108009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7" name="Přímá spojnice 35"/>
          <p:cNvCxnSpPr/>
          <p:nvPr/>
        </p:nvCxnSpPr>
        <p:spPr>
          <a:xfrm flipH="1">
            <a:off x="5686498" y="2744928"/>
            <a:ext cx="34372" cy="108009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28" name="TextovéPole 37"/>
          <p:cNvSpPr txBox="1"/>
          <p:nvPr/>
        </p:nvSpPr>
        <p:spPr>
          <a:xfrm>
            <a:off x="6087535" y="2380238"/>
            <a:ext cx="150880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„Tam to bude super…“</a:t>
            </a:r>
          </a:p>
        </p:txBody>
      </p:sp>
      <p:sp>
        <p:nvSpPr>
          <p:cNvPr id="29" name="TextovéPole 38"/>
          <p:cNvSpPr txBox="1"/>
          <p:nvPr/>
        </p:nvSpPr>
        <p:spPr>
          <a:xfrm rot="20184524">
            <a:off x="4945324" y="2316173"/>
            <a:ext cx="93284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lokátor</a:t>
            </a:r>
          </a:p>
        </p:txBody>
      </p:sp>
      <p:cxnSp>
        <p:nvCxnSpPr>
          <p:cNvPr id="30" name="Přímá spojnice 40"/>
          <p:cNvCxnSpPr/>
          <p:nvPr/>
        </p:nvCxnSpPr>
        <p:spPr>
          <a:xfrm flipV="1">
            <a:off x="6444206" y="4005940"/>
            <a:ext cx="1080126" cy="469289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1" name="Přímá spojnice 41"/>
          <p:cNvCxnSpPr/>
          <p:nvPr/>
        </p:nvCxnSpPr>
        <p:spPr>
          <a:xfrm flipV="1">
            <a:off x="6872996" y="3998378"/>
            <a:ext cx="1080126" cy="469288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2" name="Přímá spojnice 42"/>
          <p:cNvCxnSpPr/>
          <p:nvPr/>
        </p:nvCxnSpPr>
        <p:spPr>
          <a:xfrm flipV="1">
            <a:off x="6208282" y="3942746"/>
            <a:ext cx="1080116" cy="469288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3" name="Přímá spojnice 43"/>
          <p:cNvCxnSpPr/>
          <p:nvPr/>
        </p:nvCxnSpPr>
        <p:spPr>
          <a:xfrm flipV="1">
            <a:off x="7092278" y="4057083"/>
            <a:ext cx="1080126" cy="469288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4" name="Přímá spojnice 44"/>
          <p:cNvCxnSpPr/>
          <p:nvPr/>
        </p:nvCxnSpPr>
        <p:spPr>
          <a:xfrm>
            <a:off x="6852166" y="4057083"/>
            <a:ext cx="1381155" cy="0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5" name="Přímá spojnice 46"/>
          <p:cNvCxnSpPr/>
          <p:nvPr/>
        </p:nvCxnSpPr>
        <p:spPr>
          <a:xfrm>
            <a:off x="6597825" y="4177390"/>
            <a:ext cx="1381147" cy="0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6" name="Přímá spojnice 47"/>
          <p:cNvCxnSpPr/>
          <p:nvPr/>
        </p:nvCxnSpPr>
        <p:spPr>
          <a:xfrm>
            <a:off x="6367753" y="4297506"/>
            <a:ext cx="1381156" cy="0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7" name="Přímá spojnice 48"/>
          <p:cNvCxnSpPr/>
          <p:nvPr/>
        </p:nvCxnSpPr>
        <p:spPr>
          <a:xfrm>
            <a:off x="6143176" y="4412034"/>
            <a:ext cx="1381156" cy="0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38" name="Obdélník 49"/>
          <p:cNvSpPr/>
          <p:nvPr/>
        </p:nvSpPr>
        <p:spPr>
          <a:xfrm>
            <a:off x="6439927" y="4156496"/>
            <a:ext cx="224576" cy="216027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9" name="Obdélník 50"/>
          <p:cNvSpPr/>
          <p:nvPr/>
        </p:nvSpPr>
        <p:spPr>
          <a:xfrm>
            <a:off x="6773418" y="4057083"/>
            <a:ext cx="318860" cy="216027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0" name="Obdélník 51"/>
          <p:cNvSpPr/>
          <p:nvPr/>
        </p:nvSpPr>
        <p:spPr>
          <a:xfrm>
            <a:off x="7279117" y="4149080"/>
            <a:ext cx="224576" cy="216027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" name="Obdélník 52"/>
          <p:cNvSpPr/>
          <p:nvPr/>
        </p:nvSpPr>
        <p:spPr>
          <a:xfrm>
            <a:off x="7188482" y="3789035"/>
            <a:ext cx="224576" cy="317351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Obdélník 53"/>
          <p:cNvSpPr/>
          <p:nvPr/>
        </p:nvSpPr>
        <p:spPr>
          <a:xfrm>
            <a:off x="7596332" y="4024567"/>
            <a:ext cx="288036" cy="216027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Obdélník 54"/>
          <p:cNvSpPr/>
          <p:nvPr/>
        </p:nvSpPr>
        <p:spPr>
          <a:xfrm>
            <a:off x="7520053" y="3942746"/>
            <a:ext cx="292306" cy="149595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4" name="Ohnutý roh 55"/>
          <p:cNvSpPr/>
          <p:nvPr/>
        </p:nvSpPr>
        <p:spPr>
          <a:xfrm>
            <a:off x="4607999" y="4725143"/>
            <a:ext cx="3564395" cy="1584179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Uměle založeno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Lokátor nalezne správné místo (lokaci) a narýsuje plán → pravidelná síť ulic (jako šachovnice)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n</a:t>
            </a: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apř. Děčín</a:t>
            </a:r>
          </a:p>
        </p:txBody>
      </p:sp>
      <p:pic>
        <p:nvPicPr>
          <p:cNvPr id="45" name="Picture 2" descr="Výsledek obrázku pro m&amp;ecaron;sto na zeleném drn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14327" y="3356992"/>
            <a:ext cx="500062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8" grpId="0"/>
      <p:bldP spid="29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sp>
        <p:nvSpPr>
          <p:cNvPr id="6" name="Rámeček 69"/>
          <p:cNvSpPr/>
          <p:nvPr/>
        </p:nvSpPr>
        <p:spPr>
          <a:xfrm>
            <a:off x="1115613" y="1925214"/>
            <a:ext cx="6984772" cy="395943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7265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ámeček 5"/>
          <p:cNvSpPr/>
          <p:nvPr/>
        </p:nvSpPr>
        <p:spPr>
          <a:xfrm>
            <a:off x="3255638" y="3077056"/>
            <a:ext cx="2232251" cy="1454078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0486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Nadpis 1"/>
          <p:cNvSpPr txBox="1">
            <a:spLocks noGrp="1"/>
          </p:cNvSpPr>
          <p:nvPr>
            <p:ph type="title"/>
          </p:nvPr>
        </p:nvSpPr>
        <p:spPr>
          <a:xfrm>
            <a:off x="160047" y="0"/>
            <a:ext cx="8153403" cy="990596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Jak vypadalo středověké město</a:t>
            </a:r>
          </a:p>
        </p:txBody>
      </p:sp>
      <p:sp>
        <p:nvSpPr>
          <p:cNvPr id="9" name="Rámeček 1"/>
          <p:cNvSpPr/>
          <p:nvPr/>
        </p:nvSpPr>
        <p:spPr>
          <a:xfrm>
            <a:off x="752185" y="1598535"/>
            <a:ext cx="7704853" cy="4608511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82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Vývojový diagram: děrná páska 59"/>
          <p:cNvSpPr/>
          <p:nvPr/>
        </p:nvSpPr>
        <p:spPr>
          <a:xfrm rot="5944827">
            <a:off x="2078536" y="3868337"/>
            <a:ext cx="4497576" cy="11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ětiva 57"/>
          <p:cNvSpPr/>
          <p:nvPr/>
        </p:nvSpPr>
        <p:spPr>
          <a:xfrm rot="6738052">
            <a:off x="4344453" y="1443577"/>
            <a:ext cx="520321" cy="4797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315"/>
              <a:gd name="f10" fmla="+- 0 0 -135"/>
              <a:gd name="f11" fmla="+- 0 0 -360"/>
              <a:gd name="f12" fmla="+- 0 0 -67"/>
              <a:gd name="f13" fmla="abs f3"/>
              <a:gd name="f14" fmla="abs f4"/>
              <a:gd name="f15" fmla="abs f5"/>
              <a:gd name="f16" fmla="+- 2700000 f1 0"/>
              <a:gd name="f17" fmla="+- 0 0 f9"/>
              <a:gd name="f18" fmla="+- 0 0 f2"/>
              <a:gd name="f19" fmla="*/ f10 f0 1"/>
              <a:gd name="f20" fmla="*/ f11 f0 1"/>
              <a:gd name="f21" fmla="*/ f12 f0 1"/>
              <a:gd name="f22" fmla="?: f13 f3 1"/>
              <a:gd name="f23" fmla="?: f14 f4 1"/>
              <a:gd name="f24" fmla="?: f15 f5 1"/>
              <a:gd name="f25" fmla="*/ f17 f0 1"/>
              <a:gd name="f26" fmla="*/ f18 f0 1"/>
              <a:gd name="f27" fmla="+- f16 0 f1"/>
              <a:gd name="f28" fmla="*/ f19 1 f2"/>
              <a:gd name="f29" fmla="*/ f20 1 f2"/>
              <a:gd name="f30" fmla="*/ f21 1 f2"/>
              <a:gd name="f31" fmla="*/ f22 1 21600"/>
              <a:gd name="f32" fmla="*/ f23 1 21600"/>
              <a:gd name="f33" fmla="*/ 21600 f22 1"/>
              <a:gd name="f34" fmla="*/ 21600 f23 1"/>
              <a:gd name="f35" fmla="*/ f25 1 f2"/>
              <a:gd name="f36" fmla="*/ f26 1 f2"/>
              <a:gd name="f37" fmla="+- f27 f1 0"/>
              <a:gd name="f38" fmla="+- f28 0 f1"/>
              <a:gd name="f39" fmla="+- f29 0 f1"/>
              <a:gd name="f40" fmla="+- f30 0 f1"/>
              <a:gd name="f41" fmla="min f32 f31"/>
              <a:gd name="f42" fmla="*/ f33 1 f24"/>
              <a:gd name="f43" fmla="*/ f34 1 f24"/>
              <a:gd name="f44" fmla="+- f35 0 f1"/>
              <a:gd name="f45" fmla="+- f36 0 f1"/>
              <a:gd name="f46" fmla="*/ f37 f7 1"/>
              <a:gd name="f47" fmla="val f42"/>
              <a:gd name="f48" fmla="val f43"/>
              <a:gd name="f49" fmla="+- 0 0 f44"/>
              <a:gd name="f50" fmla="+- 0 0 f45"/>
              <a:gd name="f51" fmla="*/ f46 1 f0"/>
              <a:gd name="f52" fmla="+- f48 0 f6"/>
              <a:gd name="f53" fmla="+- f47 0 f6"/>
              <a:gd name="f54" fmla="+- f50 0 f49"/>
              <a:gd name="f55" fmla="+- f49 f1 0"/>
              <a:gd name="f56" fmla="+- f50 f1 0"/>
              <a:gd name="f57" fmla="+- 0 0 f51"/>
              <a:gd name="f58" fmla="*/ f52 1 2"/>
              <a:gd name="f59" fmla="*/ f53 1 2"/>
              <a:gd name="f60" fmla="+- f54 21600000 0"/>
              <a:gd name="f61" fmla="+- 0 0 f57"/>
              <a:gd name="f62" fmla="*/ f55 f7 1"/>
              <a:gd name="f63" fmla="*/ f56 f7 1"/>
              <a:gd name="f64" fmla="+- f6 f58 0"/>
              <a:gd name="f65" fmla="+- f6 f59 0"/>
              <a:gd name="f66" fmla="?: f54 f54 f60"/>
              <a:gd name="f67" fmla="*/ f61 f0 1"/>
              <a:gd name="f68" fmla="*/ f62 1 f0"/>
              <a:gd name="f69" fmla="*/ f63 1 f0"/>
              <a:gd name="f70" fmla="*/ f59 f41 1"/>
              <a:gd name="f71" fmla="*/ f58 f41 1"/>
              <a:gd name="f72" fmla="*/ f67 1 f7"/>
              <a:gd name="f73" fmla="+- 0 0 f68"/>
              <a:gd name="f74" fmla="+- 0 0 f69"/>
              <a:gd name="f75" fmla="+- f72 0 f1"/>
              <a:gd name="f76" fmla="+- 0 0 f73"/>
              <a:gd name="f77" fmla="+- 0 0 f74"/>
              <a:gd name="f78" fmla="cos 1 f75"/>
              <a:gd name="f79" fmla="sin 1 f75"/>
              <a:gd name="f80" fmla="*/ f76 f0 1"/>
              <a:gd name="f81" fmla="*/ f77 f0 1"/>
              <a:gd name="f82" fmla="+- 0 0 f78"/>
              <a:gd name="f83" fmla="+- 0 0 f79"/>
              <a:gd name="f84" fmla="*/ f80 1 f7"/>
              <a:gd name="f85" fmla="*/ f81 1 f7"/>
              <a:gd name="f86" fmla="+- 0 0 f82"/>
              <a:gd name="f87" fmla="+- 0 0 f83"/>
              <a:gd name="f88" fmla="+- f84 0 f1"/>
              <a:gd name="f89" fmla="+- f85 0 f1"/>
              <a:gd name="f90" fmla="val f86"/>
              <a:gd name="f91" fmla="val f87"/>
              <a:gd name="f92" fmla="sin 1 f88"/>
              <a:gd name="f93" fmla="cos 1 f88"/>
              <a:gd name="f94" fmla="sin 1 f89"/>
              <a:gd name="f95" fmla="cos 1 f89"/>
              <a:gd name="f96" fmla="*/ f90 f59 1"/>
              <a:gd name="f97" fmla="*/ f91 f58 1"/>
              <a:gd name="f98" fmla="+- 0 0 f92"/>
              <a:gd name="f99" fmla="+- 0 0 f93"/>
              <a:gd name="f100" fmla="+- 0 0 f94"/>
              <a:gd name="f101" fmla="+- 0 0 f95"/>
              <a:gd name="f102" fmla="+- f65 0 f96"/>
              <a:gd name="f103" fmla="+- f65 f96 0"/>
              <a:gd name="f104" fmla="+- f64 0 f97"/>
              <a:gd name="f105" fmla="+- f64 f97 0"/>
              <a:gd name="f106" fmla="+- 0 0 f98"/>
              <a:gd name="f107" fmla="+- 0 0 f99"/>
              <a:gd name="f108" fmla="+- 0 0 f100"/>
              <a:gd name="f109" fmla="+- 0 0 f101"/>
              <a:gd name="f110" fmla="val f106"/>
              <a:gd name="f111" fmla="val f107"/>
              <a:gd name="f112" fmla="val f108"/>
              <a:gd name="f113" fmla="val f109"/>
              <a:gd name="f114" fmla="*/ f102 f41 1"/>
              <a:gd name="f115" fmla="*/ f104 f41 1"/>
              <a:gd name="f116" fmla="*/ f103 f41 1"/>
              <a:gd name="f117" fmla="*/ f105 f41 1"/>
              <a:gd name="f118" fmla="*/ f110 f59 1"/>
              <a:gd name="f119" fmla="*/ f111 f58 1"/>
              <a:gd name="f120" fmla="*/ f112 f59 1"/>
              <a:gd name="f121" fmla="*/ f113 f58 1"/>
              <a:gd name="f122" fmla="+- 0 0 f119"/>
              <a:gd name="f123" fmla="+- 0 0 f118"/>
              <a:gd name="f124" fmla="+- 0 0 f121"/>
              <a:gd name="f125" fmla="+- 0 0 f120"/>
              <a:gd name="f126" fmla="+- 0 0 f122"/>
              <a:gd name="f127" fmla="+- 0 0 f123"/>
              <a:gd name="f128" fmla="+- 0 0 f124"/>
              <a:gd name="f129" fmla="+- 0 0 f125"/>
              <a:gd name="f130" fmla="at2 f126 f127"/>
              <a:gd name="f131" fmla="at2 f128 f129"/>
              <a:gd name="f132" fmla="+- f130 f1 0"/>
              <a:gd name="f133" fmla="+- f131 f1 0"/>
              <a:gd name="f134" fmla="*/ f132 f7 1"/>
              <a:gd name="f135" fmla="*/ f133 f7 1"/>
              <a:gd name="f136" fmla="*/ f134 1 f0"/>
              <a:gd name="f137" fmla="*/ f135 1 f0"/>
              <a:gd name="f138" fmla="+- 0 0 f136"/>
              <a:gd name="f139" fmla="+- 0 0 f137"/>
              <a:gd name="f140" fmla="val f138"/>
              <a:gd name="f141" fmla="val f139"/>
              <a:gd name="f142" fmla="+- 0 0 f140"/>
              <a:gd name="f143" fmla="+- 0 0 f141"/>
              <a:gd name="f144" fmla="*/ f142 f0 1"/>
              <a:gd name="f145" fmla="*/ f143 f0 1"/>
              <a:gd name="f146" fmla="*/ f144 1 f7"/>
              <a:gd name="f147" fmla="*/ f145 1 f7"/>
              <a:gd name="f148" fmla="+- f146 0 f1"/>
              <a:gd name="f149" fmla="+- f147 0 f1"/>
              <a:gd name="f150" fmla="+- f148 f1 0"/>
              <a:gd name="f151" fmla="+- f149 f1 0"/>
              <a:gd name="f152" fmla="*/ f150 f7 1"/>
              <a:gd name="f153" fmla="*/ f151 f7 1"/>
              <a:gd name="f154" fmla="*/ f152 1 f0"/>
              <a:gd name="f155" fmla="*/ f153 1 f0"/>
              <a:gd name="f156" fmla="+- 0 0 f154"/>
              <a:gd name="f157" fmla="+- 0 0 f155"/>
              <a:gd name="f158" fmla="+- 0 0 f156"/>
              <a:gd name="f159" fmla="+- 0 0 f157"/>
              <a:gd name="f160" fmla="*/ f158 f0 1"/>
              <a:gd name="f161" fmla="*/ f159 f0 1"/>
              <a:gd name="f162" fmla="*/ f160 1 f7"/>
              <a:gd name="f163" fmla="*/ f161 1 f7"/>
              <a:gd name="f164" fmla="+- f162 0 f1"/>
              <a:gd name="f165" fmla="+- f163 0 f1"/>
              <a:gd name="f166" fmla="cos 1 f164"/>
              <a:gd name="f167" fmla="sin 1 f164"/>
              <a:gd name="f168" fmla="cos 1 f165"/>
              <a:gd name="f169" fmla="sin 1 f165"/>
              <a:gd name="f170" fmla="+- 0 0 f166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val f174"/>
              <a:gd name="f179" fmla="val f175"/>
              <a:gd name="f180" fmla="val f176"/>
              <a:gd name="f181" fmla="val f177"/>
              <a:gd name="f182" fmla="+- 0 0 f178"/>
              <a:gd name="f183" fmla="+- 0 0 f179"/>
              <a:gd name="f184" fmla="+- 0 0 f180"/>
              <a:gd name="f185" fmla="+- 0 0 f181"/>
              <a:gd name="f186" fmla="*/ f8 f182 1"/>
              <a:gd name="f187" fmla="*/ f8 f183 1"/>
              <a:gd name="f188" fmla="*/ f8 f184 1"/>
              <a:gd name="f189" fmla="*/ f8 f185 1"/>
              <a:gd name="f190" fmla="*/ f186 f59 1"/>
              <a:gd name="f191" fmla="*/ f187 f58 1"/>
              <a:gd name="f192" fmla="*/ f188 f59 1"/>
              <a:gd name="f193" fmla="*/ f189 f58 1"/>
              <a:gd name="f194" fmla="+- f65 f190 0"/>
              <a:gd name="f195" fmla="+- f64 f191 0"/>
              <a:gd name="f196" fmla="+- f65 f192 0"/>
              <a:gd name="f197" fmla="+- f64 f193 0"/>
              <a:gd name="f198" fmla="+- f194 f196 0"/>
              <a:gd name="f199" fmla="+- f195 f197 0"/>
              <a:gd name="f200" fmla="*/ f194 f41 1"/>
              <a:gd name="f201" fmla="*/ f195 f41 1"/>
              <a:gd name="f202" fmla="*/ f196 f41 1"/>
              <a:gd name="f203" fmla="*/ f197 f41 1"/>
              <a:gd name="f204" fmla="*/ f198 1 2"/>
              <a:gd name="f205" fmla="*/ f199 1 2"/>
              <a:gd name="f206" fmla="*/ f204 f41 1"/>
              <a:gd name="f207" fmla="*/ f205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00" y="f201"/>
              </a:cxn>
              <a:cxn ang="f39">
                <a:pos x="f202" y="f203"/>
              </a:cxn>
              <a:cxn ang="f40">
                <a:pos x="f206" y="f207"/>
              </a:cxn>
            </a:cxnLst>
            <a:rect l="f114" t="f115" r="f116" b="f117"/>
            <a:pathLst>
              <a:path>
                <a:moveTo>
                  <a:pt x="f200" y="f201"/>
                </a:moveTo>
                <a:arcTo wR="f70" hR="f71" stAng="f49" swAng="f6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ětiva 58"/>
          <p:cNvSpPr/>
          <p:nvPr/>
        </p:nvSpPr>
        <p:spPr>
          <a:xfrm rot="6738052">
            <a:off x="3655937" y="5897126"/>
            <a:ext cx="520321" cy="4797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315"/>
              <a:gd name="f10" fmla="+- 0 0 -135"/>
              <a:gd name="f11" fmla="+- 0 0 -360"/>
              <a:gd name="f12" fmla="+- 0 0 -67"/>
              <a:gd name="f13" fmla="abs f3"/>
              <a:gd name="f14" fmla="abs f4"/>
              <a:gd name="f15" fmla="abs f5"/>
              <a:gd name="f16" fmla="+- 2700000 f1 0"/>
              <a:gd name="f17" fmla="+- 0 0 f9"/>
              <a:gd name="f18" fmla="+- 0 0 f2"/>
              <a:gd name="f19" fmla="*/ f10 f0 1"/>
              <a:gd name="f20" fmla="*/ f11 f0 1"/>
              <a:gd name="f21" fmla="*/ f12 f0 1"/>
              <a:gd name="f22" fmla="?: f13 f3 1"/>
              <a:gd name="f23" fmla="?: f14 f4 1"/>
              <a:gd name="f24" fmla="?: f15 f5 1"/>
              <a:gd name="f25" fmla="*/ f17 f0 1"/>
              <a:gd name="f26" fmla="*/ f18 f0 1"/>
              <a:gd name="f27" fmla="+- f16 0 f1"/>
              <a:gd name="f28" fmla="*/ f19 1 f2"/>
              <a:gd name="f29" fmla="*/ f20 1 f2"/>
              <a:gd name="f30" fmla="*/ f21 1 f2"/>
              <a:gd name="f31" fmla="*/ f22 1 21600"/>
              <a:gd name="f32" fmla="*/ f23 1 21600"/>
              <a:gd name="f33" fmla="*/ 21600 f22 1"/>
              <a:gd name="f34" fmla="*/ 21600 f23 1"/>
              <a:gd name="f35" fmla="*/ f25 1 f2"/>
              <a:gd name="f36" fmla="*/ f26 1 f2"/>
              <a:gd name="f37" fmla="+- f27 f1 0"/>
              <a:gd name="f38" fmla="+- f28 0 f1"/>
              <a:gd name="f39" fmla="+- f29 0 f1"/>
              <a:gd name="f40" fmla="+- f30 0 f1"/>
              <a:gd name="f41" fmla="min f32 f31"/>
              <a:gd name="f42" fmla="*/ f33 1 f24"/>
              <a:gd name="f43" fmla="*/ f34 1 f24"/>
              <a:gd name="f44" fmla="+- f35 0 f1"/>
              <a:gd name="f45" fmla="+- f36 0 f1"/>
              <a:gd name="f46" fmla="*/ f37 f7 1"/>
              <a:gd name="f47" fmla="val f42"/>
              <a:gd name="f48" fmla="val f43"/>
              <a:gd name="f49" fmla="+- 0 0 f44"/>
              <a:gd name="f50" fmla="+- 0 0 f45"/>
              <a:gd name="f51" fmla="*/ f46 1 f0"/>
              <a:gd name="f52" fmla="+- f48 0 f6"/>
              <a:gd name="f53" fmla="+- f47 0 f6"/>
              <a:gd name="f54" fmla="+- f50 0 f49"/>
              <a:gd name="f55" fmla="+- f49 f1 0"/>
              <a:gd name="f56" fmla="+- f50 f1 0"/>
              <a:gd name="f57" fmla="+- 0 0 f51"/>
              <a:gd name="f58" fmla="*/ f52 1 2"/>
              <a:gd name="f59" fmla="*/ f53 1 2"/>
              <a:gd name="f60" fmla="+- f54 21600000 0"/>
              <a:gd name="f61" fmla="+- 0 0 f57"/>
              <a:gd name="f62" fmla="*/ f55 f7 1"/>
              <a:gd name="f63" fmla="*/ f56 f7 1"/>
              <a:gd name="f64" fmla="+- f6 f58 0"/>
              <a:gd name="f65" fmla="+- f6 f59 0"/>
              <a:gd name="f66" fmla="?: f54 f54 f60"/>
              <a:gd name="f67" fmla="*/ f61 f0 1"/>
              <a:gd name="f68" fmla="*/ f62 1 f0"/>
              <a:gd name="f69" fmla="*/ f63 1 f0"/>
              <a:gd name="f70" fmla="*/ f59 f41 1"/>
              <a:gd name="f71" fmla="*/ f58 f41 1"/>
              <a:gd name="f72" fmla="*/ f67 1 f7"/>
              <a:gd name="f73" fmla="+- 0 0 f68"/>
              <a:gd name="f74" fmla="+- 0 0 f69"/>
              <a:gd name="f75" fmla="+- f72 0 f1"/>
              <a:gd name="f76" fmla="+- 0 0 f73"/>
              <a:gd name="f77" fmla="+- 0 0 f74"/>
              <a:gd name="f78" fmla="cos 1 f75"/>
              <a:gd name="f79" fmla="sin 1 f75"/>
              <a:gd name="f80" fmla="*/ f76 f0 1"/>
              <a:gd name="f81" fmla="*/ f77 f0 1"/>
              <a:gd name="f82" fmla="+- 0 0 f78"/>
              <a:gd name="f83" fmla="+- 0 0 f79"/>
              <a:gd name="f84" fmla="*/ f80 1 f7"/>
              <a:gd name="f85" fmla="*/ f81 1 f7"/>
              <a:gd name="f86" fmla="+- 0 0 f82"/>
              <a:gd name="f87" fmla="+- 0 0 f83"/>
              <a:gd name="f88" fmla="+- f84 0 f1"/>
              <a:gd name="f89" fmla="+- f85 0 f1"/>
              <a:gd name="f90" fmla="val f86"/>
              <a:gd name="f91" fmla="val f87"/>
              <a:gd name="f92" fmla="sin 1 f88"/>
              <a:gd name="f93" fmla="cos 1 f88"/>
              <a:gd name="f94" fmla="sin 1 f89"/>
              <a:gd name="f95" fmla="cos 1 f89"/>
              <a:gd name="f96" fmla="*/ f90 f59 1"/>
              <a:gd name="f97" fmla="*/ f91 f58 1"/>
              <a:gd name="f98" fmla="+- 0 0 f92"/>
              <a:gd name="f99" fmla="+- 0 0 f93"/>
              <a:gd name="f100" fmla="+- 0 0 f94"/>
              <a:gd name="f101" fmla="+- 0 0 f95"/>
              <a:gd name="f102" fmla="+- f65 0 f96"/>
              <a:gd name="f103" fmla="+- f65 f96 0"/>
              <a:gd name="f104" fmla="+- f64 0 f97"/>
              <a:gd name="f105" fmla="+- f64 f97 0"/>
              <a:gd name="f106" fmla="+- 0 0 f98"/>
              <a:gd name="f107" fmla="+- 0 0 f99"/>
              <a:gd name="f108" fmla="+- 0 0 f100"/>
              <a:gd name="f109" fmla="+- 0 0 f101"/>
              <a:gd name="f110" fmla="val f106"/>
              <a:gd name="f111" fmla="val f107"/>
              <a:gd name="f112" fmla="val f108"/>
              <a:gd name="f113" fmla="val f109"/>
              <a:gd name="f114" fmla="*/ f102 f41 1"/>
              <a:gd name="f115" fmla="*/ f104 f41 1"/>
              <a:gd name="f116" fmla="*/ f103 f41 1"/>
              <a:gd name="f117" fmla="*/ f105 f41 1"/>
              <a:gd name="f118" fmla="*/ f110 f59 1"/>
              <a:gd name="f119" fmla="*/ f111 f58 1"/>
              <a:gd name="f120" fmla="*/ f112 f59 1"/>
              <a:gd name="f121" fmla="*/ f113 f58 1"/>
              <a:gd name="f122" fmla="+- 0 0 f119"/>
              <a:gd name="f123" fmla="+- 0 0 f118"/>
              <a:gd name="f124" fmla="+- 0 0 f121"/>
              <a:gd name="f125" fmla="+- 0 0 f120"/>
              <a:gd name="f126" fmla="+- 0 0 f122"/>
              <a:gd name="f127" fmla="+- 0 0 f123"/>
              <a:gd name="f128" fmla="+- 0 0 f124"/>
              <a:gd name="f129" fmla="+- 0 0 f125"/>
              <a:gd name="f130" fmla="at2 f126 f127"/>
              <a:gd name="f131" fmla="at2 f128 f129"/>
              <a:gd name="f132" fmla="+- f130 f1 0"/>
              <a:gd name="f133" fmla="+- f131 f1 0"/>
              <a:gd name="f134" fmla="*/ f132 f7 1"/>
              <a:gd name="f135" fmla="*/ f133 f7 1"/>
              <a:gd name="f136" fmla="*/ f134 1 f0"/>
              <a:gd name="f137" fmla="*/ f135 1 f0"/>
              <a:gd name="f138" fmla="+- 0 0 f136"/>
              <a:gd name="f139" fmla="+- 0 0 f137"/>
              <a:gd name="f140" fmla="val f138"/>
              <a:gd name="f141" fmla="val f139"/>
              <a:gd name="f142" fmla="+- 0 0 f140"/>
              <a:gd name="f143" fmla="+- 0 0 f141"/>
              <a:gd name="f144" fmla="*/ f142 f0 1"/>
              <a:gd name="f145" fmla="*/ f143 f0 1"/>
              <a:gd name="f146" fmla="*/ f144 1 f7"/>
              <a:gd name="f147" fmla="*/ f145 1 f7"/>
              <a:gd name="f148" fmla="+- f146 0 f1"/>
              <a:gd name="f149" fmla="+- f147 0 f1"/>
              <a:gd name="f150" fmla="+- f148 f1 0"/>
              <a:gd name="f151" fmla="+- f149 f1 0"/>
              <a:gd name="f152" fmla="*/ f150 f7 1"/>
              <a:gd name="f153" fmla="*/ f151 f7 1"/>
              <a:gd name="f154" fmla="*/ f152 1 f0"/>
              <a:gd name="f155" fmla="*/ f153 1 f0"/>
              <a:gd name="f156" fmla="+- 0 0 f154"/>
              <a:gd name="f157" fmla="+- 0 0 f155"/>
              <a:gd name="f158" fmla="+- 0 0 f156"/>
              <a:gd name="f159" fmla="+- 0 0 f157"/>
              <a:gd name="f160" fmla="*/ f158 f0 1"/>
              <a:gd name="f161" fmla="*/ f159 f0 1"/>
              <a:gd name="f162" fmla="*/ f160 1 f7"/>
              <a:gd name="f163" fmla="*/ f161 1 f7"/>
              <a:gd name="f164" fmla="+- f162 0 f1"/>
              <a:gd name="f165" fmla="+- f163 0 f1"/>
              <a:gd name="f166" fmla="cos 1 f164"/>
              <a:gd name="f167" fmla="sin 1 f164"/>
              <a:gd name="f168" fmla="cos 1 f165"/>
              <a:gd name="f169" fmla="sin 1 f165"/>
              <a:gd name="f170" fmla="+- 0 0 f166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val f174"/>
              <a:gd name="f179" fmla="val f175"/>
              <a:gd name="f180" fmla="val f176"/>
              <a:gd name="f181" fmla="val f177"/>
              <a:gd name="f182" fmla="+- 0 0 f178"/>
              <a:gd name="f183" fmla="+- 0 0 f179"/>
              <a:gd name="f184" fmla="+- 0 0 f180"/>
              <a:gd name="f185" fmla="+- 0 0 f181"/>
              <a:gd name="f186" fmla="*/ f8 f182 1"/>
              <a:gd name="f187" fmla="*/ f8 f183 1"/>
              <a:gd name="f188" fmla="*/ f8 f184 1"/>
              <a:gd name="f189" fmla="*/ f8 f185 1"/>
              <a:gd name="f190" fmla="*/ f186 f59 1"/>
              <a:gd name="f191" fmla="*/ f187 f58 1"/>
              <a:gd name="f192" fmla="*/ f188 f59 1"/>
              <a:gd name="f193" fmla="*/ f189 f58 1"/>
              <a:gd name="f194" fmla="+- f65 f190 0"/>
              <a:gd name="f195" fmla="+- f64 f191 0"/>
              <a:gd name="f196" fmla="+- f65 f192 0"/>
              <a:gd name="f197" fmla="+- f64 f193 0"/>
              <a:gd name="f198" fmla="+- f194 f196 0"/>
              <a:gd name="f199" fmla="+- f195 f197 0"/>
              <a:gd name="f200" fmla="*/ f194 f41 1"/>
              <a:gd name="f201" fmla="*/ f195 f41 1"/>
              <a:gd name="f202" fmla="*/ f196 f41 1"/>
              <a:gd name="f203" fmla="*/ f197 f41 1"/>
              <a:gd name="f204" fmla="*/ f198 1 2"/>
              <a:gd name="f205" fmla="*/ f199 1 2"/>
              <a:gd name="f206" fmla="*/ f204 f41 1"/>
              <a:gd name="f207" fmla="*/ f205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00" y="f201"/>
              </a:cxn>
              <a:cxn ang="f39">
                <a:pos x="f202" y="f203"/>
              </a:cxn>
              <a:cxn ang="f40">
                <a:pos x="f206" y="f207"/>
              </a:cxn>
            </a:cxnLst>
            <a:rect l="f114" t="f115" r="f116" b="f117"/>
            <a:pathLst>
              <a:path>
                <a:moveTo>
                  <a:pt x="f200" y="f201"/>
                </a:moveTo>
                <a:arcTo wR="f70" hR="f71" stAng="f49" swAng="f6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Vývojový diagram: děrná páska 60"/>
          <p:cNvSpPr/>
          <p:nvPr/>
        </p:nvSpPr>
        <p:spPr>
          <a:xfrm rot="10799991">
            <a:off x="4913427" y="3851581"/>
            <a:ext cx="2726667" cy="1475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Vývojový diagram: děrná páska 61"/>
          <p:cNvSpPr/>
          <p:nvPr/>
        </p:nvSpPr>
        <p:spPr>
          <a:xfrm rot="10799991">
            <a:off x="1510085" y="3662190"/>
            <a:ext cx="2726667" cy="1475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Vývojový diagram: děrná páska 62"/>
          <p:cNvSpPr/>
          <p:nvPr/>
        </p:nvSpPr>
        <p:spPr>
          <a:xfrm rot="17799450">
            <a:off x="984868" y="3662197"/>
            <a:ext cx="2726667" cy="1475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Vývojový diagram: děrná páska 63"/>
          <p:cNvSpPr/>
          <p:nvPr/>
        </p:nvSpPr>
        <p:spPr>
          <a:xfrm rot="17073879">
            <a:off x="5406761" y="4132279"/>
            <a:ext cx="3427719" cy="1495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Vývojový diagram: děrná páska 64"/>
          <p:cNvSpPr/>
          <p:nvPr/>
        </p:nvSpPr>
        <p:spPr>
          <a:xfrm rot="10799991">
            <a:off x="5508098" y="5229197"/>
            <a:ext cx="1996564" cy="147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Vývojový diagram: děrná páska 65"/>
          <p:cNvSpPr/>
          <p:nvPr/>
        </p:nvSpPr>
        <p:spPr>
          <a:xfrm rot="10799991">
            <a:off x="5868143" y="2780928"/>
            <a:ext cx="1996564" cy="147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Vývojový diagram: děrná páska 66"/>
          <p:cNvSpPr/>
          <p:nvPr/>
        </p:nvSpPr>
        <p:spPr>
          <a:xfrm rot="10799991">
            <a:off x="5124041" y="4814947"/>
            <a:ext cx="1996564" cy="147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Vývojový diagram: děrná páska 67"/>
          <p:cNvSpPr/>
          <p:nvPr/>
        </p:nvSpPr>
        <p:spPr>
          <a:xfrm rot="10799991">
            <a:off x="1365217" y="2665028"/>
            <a:ext cx="1996564" cy="147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Vývojový diagram: děrná páska 68"/>
          <p:cNvSpPr/>
          <p:nvPr/>
        </p:nvSpPr>
        <p:spPr>
          <a:xfrm rot="10799991">
            <a:off x="1349910" y="4509116"/>
            <a:ext cx="1996564" cy="1476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Zaoblený obdélník 2"/>
          <p:cNvSpPr/>
          <p:nvPr/>
        </p:nvSpPr>
        <p:spPr>
          <a:xfrm>
            <a:off x="3595457" y="3501009"/>
            <a:ext cx="1552605" cy="6480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Obdélník 10"/>
          <p:cNvSpPr/>
          <p:nvPr/>
        </p:nvSpPr>
        <p:spPr>
          <a:xfrm>
            <a:off x="4738548" y="2851364"/>
            <a:ext cx="385492" cy="436360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Obdélník 14"/>
          <p:cNvSpPr/>
          <p:nvPr/>
        </p:nvSpPr>
        <p:spPr>
          <a:xfrm>
            <a:off x="1365217" y="2276874"/>
            <a:ext cx="1262566" cy="651656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5" name="Obdélník 70"/>
          <p:cNvSpPr/>
          <p:nvPr/>
        </p:nvSpPr>
        <p:spPr>
          <a:xfrm>
            <a:off x="5192301" y="4962549"/>
            <a:ext cx="2431663" cy="651656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Obdélník 71"/>
          <p:cNvSpPr/>
          <p:nvPr/>
        </p:nvSpPr>
        <p:spPr>
          <a:xfrm>
            <a:off x="5581461" y="2339199"/>
            <a:ext cx="2431663" cy="651656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Obdélník 23"/>
          <p:cNvSpPr/>
          <p:nvPr/>
        </p:nvSpPr>
        <p:spPr>
          <a:xfrm>
            <a:off x="2363495" y="6309323"/>
            <a:ext cx="982989" cy="288036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1115613" y="980730"/>
            <a:ext cx="1512170" cy="37099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hradby</a:t>
            </a:r>
          </a:p>
        </p:txBody>
      </p:sp>
      <p:sp>
        <p:nvSpPr>
          <p:cNvPr id="29" name="Zaoblený obdélník 72"/>
          <p:cNvSpPr/>
          <p:nvPr/>
        </p:nvSpPr>
        <p:spPr>
          <a:xfrm>
            <a:off x="3299648" y="2231702"/>
            <a:ext cx="1512170" cy="37099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náměstí</a:t>
            </a:r>
          </a:p>
        </p:txBody>
      </p:sp>
      <p:sp>
        <p:nvSpPr>
          <p:cNvPr id="30" name="Zaoblený obdélník 73"/>
          <p:cNvSpPr/>
          <p:nvPr/>
        </p:nvSpPr>
        <p:spPr>
          <a:xfrm>
            <a:off x="5354260" y="1018906"/>
            <a:ext cx="1512170" cy="37099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radnice</a:t>
            </a:r>
          </a:p>
        </p:txBody>
      </p:sp>
      <p:sp>
        <p:nvSpPr>
          <p:cNvPr id="31" name="Zaoblený obdélník 74"/>
          <p:cNvSpPr/>
          <p:nvPr/>
        </p:nvSpPr>
        <p:spPr>
          <a:xfrm>
            <a:off x="7572457" y="491800"/>
            <a:ext cx="1512170" cy="97785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Domy nejbohatších měšťanů</a:t>
            </a:r>
          </a:p>
        </p:txBody>
      </p:sp>
      <p:sp>
        <p:nvSpPr>
          <p:cNvPr id="32" name="Zaoblený obdélník 75"/>
          <p:cNvSpPr/>
          <p:nvPr/>
        </p:nvSpPr>
        <p:spPr>
          <a:xfrm>
            <a:off x="7344305" y="5718127"/>
            <a:ext cx="1512170" cy="97785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Domy nejchudších měšťanů</a:t>
            </a:r>
          </a:p>
        </p:txBody>
      </p:sp>
      <p:sp>
        <p:nvSpPr>
          <p:cNvPr id="33" name="Zaoblený obdélník 76"/>
          <p:cNvSpPr/>
          <p:nvPr/>
        </p:nvSpPr>
        <p:spPr>
          <a:xfrm>
            <a:off x="83850" y="3055046"/>
            <a:ext cx="1512170" cy="46537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řemeslníci</a:t>
            </a:r>
          </a:p>
        </p:txBody>
      </p:sp>
      <p:sp>
        <p:nvSpPr>
          <p:cNvPr id="34" name="Zaoblený obdélník 77"/>
          <p:cNvSpPr/>
          <p:nvPr/>
        </p:nvSpPr>
        <p:spPr>
          <a:xfrm>
            <a:off x="4590845" y="6154990"/>
            <a:ext cx="1512170" cy="46537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Domek kata</a:t>
            </a:r>
          </a:p>
        </p:txBody>
      </p:sp>
      <p:cxnSp>
        <p:nvCxnSpPr>
          <p:cNvPr id="35" name="Přímá spojnice se šipkou 34"/>
          <p:cNvCxnSpPr>
            <a:stCxn id="28" idx="2"/>
          </p:cNvCxnSpPr>
          <p:nvPr/>
        </p:nvCxnSpPr>
        <p:spPr>
          <a:xfrm>
            <a:off x="1871703" y="1351720"/>
            <a:ext cx="476494" cy="331726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6" name="Přímá spojnice se šipkou 32"/>
          <p:cNvCxnSpPr>
            <a:stCxn id="30" idx="2"/>
          </p:cNvCxnSpPr>
          <p:nvPr/>
        </p:nvCxnSpPr>
        <p:spPr>
          <a:xfrm flipH="1">
            <a:off x="4931295" y="1389906"/>
            <a:ext cx="1179045" cy="160095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7" name="Přímá spojnice se šipkou 36"/>
          <p:cNvCxnSpPr>
            <a:stCxn id="31" idx="2"/>
          </p:cNvCxnSpPr>
          <p:nvPr/>
        </p:nvCxnSpPr>
        <p:spPr>
          <a:xfrm flipH="1">
            <a:off x="5354260" y="1469651"/>
            <a:ext cx="2974278" cy="1818083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8" name="Přímá spojnice se šipkou 78"/>
          <p:cNvCxnSpPr>
            <a:stCxn id="32" idx="0"/>
          </p:cNvCxnSpPr>
          <p:nvPr/>
        </p:nvCxnSpPr>
        <p:spPr>
          <a:xfrm flipH="1" flipV="1">
            <a:off x="7864708" y="4656719"/>
            <a:ext cx="235687" cy="1061408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39" name="Přímá spojnice se šipkou 80"/>
          <p:cNvCxnSpPr>
            <a:stCxn id="29" idx="2"/>
          </p:cNvCxnSpPr>
          <p:nvPr/>
        </p:nvCxnSpPr>
        <p:spPr>
          <a:xfrm>
            <a:off x="4055738" y="2602702"/>
            <a:ext cx="271586" cy="1201394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0" name="Přímá spojnice se šipkou 82"/>
          <p:cNvCxnSpPr>
            <a:stCxn id="34" idx="3"/>
          </p:cNvCxnSpPr>
          <p:nvPr/>
        </p:nvCxnSpPr>
        <p:spPr>
          <a:xfrm flipH="1">
            <a:off x="3491883" y="6387678"/>
            <a:ext cx="1098962" cy="0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1" name="Přímá spojnice se šipkou 84"/>
          <p:cNvCxnSpPr>
            <a:stCxn id="33" idx="1"/>
          </p:cNvCxnSpPr>
          <p:nvPr/>
        </p:nvCxnSpPr>
        <p:spPr>
          <a:xfrm flipV="1">
            <a:off x="1596021" y="2602702"/>
            <a:ext cx="400479" cy="685032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42" name="Přímá spojnice se šipkou 86"/>
          <p:cNvCxnSpPr>
            <a:stCxn id="33" idx="1"/>
          </p:cNvCxnSpPr>
          <p:nvPr/>
        </p:nvCxnSpPr>
        <p:spPr>
          <a:xfrm>
            <a:off x="1596021" y="3287734"/>
            <a:ext cx="3750905" cy="1899684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43" name="Přímá spojnice se šipkou 88"/>
          <p:cNvCxnSpPr>
            <a:stCxn id="33" idx="1"/>
          </p:cNvCxnSpPr>
          <p:nvPr/>
        </p:nvCxnSpPr>
        <p:spPr>
          <a:xfrm flipV="1">
            <a:off x="1596021" y="2665027"/>
            <a:ext cx="4272122" cy="622707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sp>
        <p:nvSpPr>
          <p:cNvPr id="7" name="Zaoblený obdélník 4"/>
          <p:cNvSpPr/>
          <p:nvPr/>
        </p:nvSpPr>
        <p:spPr>
          <a:xfrm>
            <a:off x="1295631" y="460882"/>
            <a:ext cx="2304260" cy="50405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řemeslníci</a:t>
            </a:r>
          </a:p>
        </p:txBody>
      </p:sp>
      <p:sp>
        <p:nvSpPr>
          <p:cNvPr id="8" name="Ohnutý roh 6"/>
          <p:cNvSpPr/>
          <p:nvPr/>
        </p:nvSpPr>
        <p:spPr>
          <a:xfrm>
            <a:off x="395532" y="1247661"/>
            <a:ext cx="4104458" cy="141233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 hradeb kvůli hluku, zápachu, nebezpečí požáru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Sdruženi do Cechu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Často v jedné ulici</a:t>
            </a:r>
          </a:p>
        </p:txBody>
      </p:sp>
      <p:sp>
        <p:nvSpPr>
          <p:cNvPr id="9" name="Šipka ohnutá nahoru 7"/>
          <p:cNvSpPr/>
          <p:nvPr/>
        </p:nvSpPr>
        <p:spPr>
          <a:xfrm rot="5400013">
            <a:off x="1141998" y="4671144"/>
            <a:ext cx="1116125" cy="504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*/ f45 1 50000"/>
              <a:gd name="f48" fmla="*/ f45 1 200000"/>
              <a:gd name="f49" fmla="+- f37 0 f47"/>
              <a:gd name="f50" fmla="+- f37 0 f46"/>
              <a:gd name="f51" fmla="+- f38 0 f46"/>
              <a:gd name="f52" fmla="+- f46 f38 0"/>
              <a:gd name="f53" fmla="*/ f46 f34 1"/>
              <a:gd name="f54" fmla="+- f50 0 f48"/>
              <a:gd name="f55" fmla="+- f50 f48 0"/>
              <a:gd name="f56" fmla="+- f51 f38 0"/>
              <a:gd name="f57" fmla="*/ f52 1 2"/>
              <a:gd name="f58" fmla="*/ f51 f34 1"/>
              <a:gd name="f59" fmla="*/ f49 f34 1"/>
              <a:gd name="f60" fmla="*/ f50 f34 1"/>
              <a:gd name="f61" fmla="*/ f55 1 2"/>
              <a:gd name="f62" fmla="*/ f56 1 2"/>
              <a:gd name="f63" fmla="*/ f55 f34 1"/>
              <a:gd name="f64" fmla="*/ f54 f34 1"/>
              <a:gd name="f65" fmla="*/ f57 f34 1"/>
              <a:gd name="f66" fmla="*/ f62 f34 1"/>
              <a:gd name="f67" fmla="*/ f6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0" y="f39"/>
              </a:cxn>
              <a:cxn ang="f31">
                <a:pos x="f59" y="f53"/>
              </a:cxn>
              <a:cxn ang="f31">
                <a:pos x="f39" y="f66"/>
              </a:cxn>
              <a:cxn ang="f32">
                <a:pos x="f67" y="f42"/>
              </a:cxn>
              <a:cxn ang="f33">
                <a:pos x="f63" y="f65"/>
              </a:cxn>
              <a:cxn ang="f33">
                <a:pos x="f43" y="f53"/>
              </a:cxn>
            </a:cxnLst>
            <a:rect l="f39" t="f58" r="f63" b="f42"/>
            <a:pathLst>
              <a:path>
                <a:moveTo>
                  <a:pt x="f39" y="f58"/>
                </a:moveTo>
                <a:lnTo>
                  <a:pt x="f64" y="f58"/>
                </a:lnTo>
                <a:lnTo>
                  <a:pt x="f64" y="f53"/>
                </a:lnTo>
                <a:lnTo>
                  <a:pt x="f59" y="f53"/>
                </a:lnTo>
                <a:lnTo>
                  <a:pt x="f60" y="f39"/>
                </a:lnTo>
                <a:lnTo>
                  <a:pt x="f43" y="f53"/>
                </a:lnTo>
                <a:lnTo>
                  <a:pt x="f63" y="f53"/>
                </a:lnTo>
                <a:lnTo>
                  <a:pt x="f63" y="f42"/>
                </a:lnTo>
                <a:lnTo>
                  <a:pt x="f39" y="f4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Zaoblený obdélník 8"/>
          <p:cNvSpPr/>
          <p:nvPr/>
        </p:nvSpPr>
        <p:spPr>
          <a:xfrm>
            <a:off x="369070" y="4113071"/>
            <a:ext cx="2304260" cy="50405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Městský regál</a:t>
            </a:r>
          </a:p>
        </p:txBody>
      </p:sp>
      <p:sp>
        <p:nvSpPr>
          <p:cNvPr id="11" name="Ohnutý roh 9"/>
          <p:cNvSpPr/>
          <p:nvPr/>
        </p:nvSpPr>
        <p:spPr>
          <a:xfrm>
            <a:off x="2195739" y="4775060"/>
            <a:ext cx="2052224" cy="1625437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/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varný regál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hradební regál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trhovnický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mílový regál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horní regál</a:t>
            </a:r>
          </a:p>
        </p:txBody>
      </p:sp>
      <p:sp>
        <p:nvSpPr>
          <p:cNvPr id="12" name="Jednoduché závorky 10"/>
          <p:cNvSpPr/>
          <p:nvPr/>
        </p:nvSpPr>
        <p:spPr>
          <a:xfrm>
            <a:off x="318192" y="4775060"/>
            <a:ext cx="1381877" cy="38212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 právo</a:t>
            </a:r>
          </a:p>
        </p:txBody>
      </p:sp>
      <p:sp>
        <p:nvSpPr>
          <p:cNvPr id="13" name="Obdélník 11"/>
          <p:cNvSpPr/>
          <p:nvPr/>
        </p:nvSpPr>
        <p:spPr>
          <a:xfrm>
            <a:off x="4638175" y="4126714"/>
            <a:ext cx="2088233" cy="50405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vařit pivo </a:t>
            </a:r>
          </a:p>
        </p:txBody>
      </p:sp>
      <p:sp>
        <p:nvSpPr>
          <p:cNvPr id="14" name="Obdélník 12"/>
          <p:cNvSpPr/>
          <p:nvPr/>
        </p:nvSpPr>
        <p:spPr>
          <a:xfrm>
            <a:off x="5076053" y="4775060"/>
            <a:ext cx="3738579" cy="7061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 okruhu 1 míle od hradeb (= 11km) nemohli působit konkrétní řemeslníci </a:t>
            </a:r>
          </a:p>
        </p:txBody>
      </p:sp>
      <p:sp>
        <p:nvSpPr>
          <p:cNvPr id="15" name="Obdélník 13"/>
          <p:cNvSpPr/>
          <p:nvPr/>
        </p:nvSpPr>
        <p:spPr>
          <a:xfrm>
            <a:off x="5093683" y="5896444"/>
            <a:ext cx="2718675" cy="62889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založit, provozovat a mít peníze z dolů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779910" y="4378741"/>
            <a:ext cx="1080126" cy="544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7"/>
          <p:cNvCxnSpPr/>
          <p:nvPr/>
        </p:nvCxnSpPr>
        <p:spPr>
          <a:xfrm flipV="1">
            <a:off x="3779910" y="5157188"/>
            <a:ext cx="1440161" cy="576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9"/>
          <p:cNvCxnSpPr/>
          <p:nvPr/>
        </p:nvCxnSpPr>
        <p:spPr>
          <a:xfrm>
            <a:off x="3779910" y="6021287"/>
            <a:ext cx="1440161" cy="189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Medieval Towns - The Malicious Middle Ages">
            <a:extLst>
              <a:ext uri="{FF2B5EF4-FFF2-40B4-BE49-F238E27FC236}">
                <a16:creationId xmlns:a16="http://schemas.microsoft.com/office/drawing/2014/main" id="{9299A6A0-1840-41EC-84C4-1CCF10112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34" y="179806"/>
            <a:ext cx="4235650" cy="27303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Poslední Přemyslovci</a:t>
            </a:r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413792" y="1628800"/>
            <a:ext cx="228600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Přemysl Otakar I.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413792" y="2492896"/>
            <a:ext cx="2286000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Zlatá bula sicilská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915816" y="2636912"/>
            <a:ext cx="108012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915816" y="1808820"/>
            <a:ext cx="3888432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948264" y="1434964"/>
            <a:ext cx="17281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napevno primogenitura</a:t>
            </a:r>
          </a:p>
        </p:txBody>
      </p:sp>
      <p:sp>
        <p:nvSpPr>
          <p:cNvPr id="11" name="Šipka ohnutá nahoru 10"/>
          <p:cNvSpPr/>
          <p:nvPr/>
        </p:nvSpPr>
        <p:spPr>
          <a:xfrm>
            <a:off x="6588224" y="2217440"/>
            <a:ext cx="1224136" cy="648072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ohnutá nahoru 11"/>
          <p:cNvSpPr/>
          <p:nvPr/>
        </p:nvSpPr>
        <p:spPr>
          <a:xfrm rot="16200000" flipH="1">
            <a:off x="6588224" y="3153544"/>
            <a:ext cx="2592288" cy="72008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hnutý roh 12"/>
          <p:cNvSpPr/>
          <p:nvPr/>
        </p:nvSpPr>
        <p:spPr>
          <a:xfrm>
            <a:off x="4860032" y="4149080"/>
            <a:ext cx="2340260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nástupce na trůn je prvorozený (= nejstarší) syn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860032" y="5386772"/>
            <a:ext cx="2340260" cy="922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 P. O. I. nastupuje Václav I.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7331827" y="5452002"/>
            <a:ext cx="1368152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vládne 1230-1253</a:t>
            </a:r>
          </a:p>
        </p:txBody>
      </p:sp>
      <p:sp>
        <p:nvSpPr>
          <p:cNvPr id="16" name="Tlačítko akce: Návrat 15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lačítko akce: Informace 16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Výsledek obrázku pro václav 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19715" r="33532" b="7952"/>
          <a:stretch/>
        </p:blipFill>
        <p:spPr bwMode="auto">
          <a:xfrm>
            <a:off x="2348573" y="3039616"/>
            <a:ext cx="2214606" cy="35803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zlatá bula sicilsk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7" y="3204905"/>
            <a:ext cx="1764441" cy="34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Jednoduché závorky 7"/>
          <p:cNvSpPr/>
          <p:nvPr/>
        </p:nvSpPr>
        <p:spPr>
          <a:xfrm>
            <a:off x="4211960" y="2492896"/>
            <a:ext cx="2160240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dědičný král. titul</a:t>
            </a:r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nahoru, doprava i doleva 16"/>
          <p:cNvSpPr/>
          <p:nvPr/>
        </p:nvSpPr>
        <p:spPr>
          <a:xfrm>
            <a:off x="2621969" y="2112966"/>
            <a:ext cx="2304256" cy="1028246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971600" y="474890"/>
            <a:ext cx="273630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doba jeho vlády je dobou rytířskou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4067944" y="461665"/>
            <a:ext cx="4104456" cy="66129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on sám velkým podporovatelem rytířské kultury</a:t>
            </a:r>
          </a:p>
        </p:txBody>
      </p:sp>
      <p:sp>
        <p:nvSpPr>
          <p:cNvPr id="6" name="Ovál 5"/>
          <p:cNvSpPr/>
          <p:nvPr/>
        </p:nvSpPr>
        <p:spPr>
          <a:xfrm>
            <a:off x="2585965" y="1749178"/>
            <a:ext cx="2376264" cy="8640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panovnický dvůr</a:t>
            </a:r>
          </a:p>
        </p:txBody>
      </p:sp>
      <p:sp>
        <p:nvSpPr>
          <p:cNvPr id="7" name="Zaoblený obdélník 6"/>
          <p:cNvSpPr/>
          <p:nvPr/>
        </p:nvSpPr>
        <p:spPr>
          <a:xfrm rot="1897069">
            <a:off x="4350161" y="1539548"/>
            <a:ext cx="1224136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curia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218124" y="2627089"/>
            <a:ext cx="1368152" cy="559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velký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55009" y="2627089"/>
            <a:ext cx="1368152" cy="559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malý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6660232" y="2828617"/>
            <a:ext cx="2232248" cy="17281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- hodně početný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- schází se jen při mimořádných příležitostech (svatba, pohřeb,…</a:t>
            </a:r>
          </a:p>
        </p:txBody>
      </p:sp>
      <p:sp>
        <p:nvSpPr>
          <p:cNvPr id="13" name="Ohnutý roh 12"/>
          <p:cNvSpPr/>
          <p:nvPr/>
        </p:nvSpPr>
        <p:spPr>
          <a:xfrm>
            <a:off x="558965" y="3455457"/>
            <a:ext cx="2160240" cy="165618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rodina, přátelé, rádci, služebnictvo, garda</a:t>
            </a:r>
          </a:p>
        </p:txBody>
      </p:sp>
      <p:sp>
        <p:nvSpPr>
          <p:cNvPr id="15" name="Je rovno 14"/>
          <p:cNvSpPr/>
          <p:nvPr/>
        </p:nvSpPr>
        <p:spPr>
          <a:xfrm>
            <a:off x="5690108" y="1207781"/>
            <a:ext cx="540060" cy="43383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230168" y="1100215"/>
            <a:ext cx="2302272" cy="6489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gotika, ryt. turnaje, poezie…</a:t>
            </a:r>
          </a:p>
        </p:txBody>
      </p:sp>
      <p:pic>
        <p:nvPicPr>
          <p:cNvPr id="6146" name="Picture 2" descr="Výsledek obrázku pro královská druž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65" y="718994"/>
            <a:ext cx="6012234" cy="42192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ýsledek obrázku pro medieval king cu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41" y="4301557"/>
            <a:ext cx="4149254" cy="20775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ýsledek obrázku pro královská druž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19" y="4581128"/>
            <a:ext cx="2932265" cy="20577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medieval king cu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1318"/>
            <a:ext cx="8478688" cy="424535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6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Výsledek obrázku pro medieval host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00" y="2539301"/>
            <a:ext cx="2839642" cy="177101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2" name="Šipka dolů 1"/>
          <p:cNvSpPr/>
          <p:nvPr/>
        </p:nvSpPr>
        <p:spPr>
          <a:xfrm>
            <a:off x="1259632" y="444040"/>
            <a:ext cx="432048" cy="116713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251520" y="1753001"/>
            <a:ext cx="2448272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 malou curií panovník cestuje po zemi a vybírá daně</a:t>
            </a:r>
          </a:p>
        </p:txBody>
      </p:sp>
      <p:sp>
        <p:nvSpPr>
          <p:cNvPr id="6" name="Je rovno 5"/>
          <p:cNvSpPr/>
          <p:nvPr/>
        </p:nvSpPr>
        <p:spPr>
          <a:xfrm>
            <a:off x="1187624" y="3148481"/>
            <a:ext cx="576064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3841917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vyjídá šlechticům špajz</a:t>
            </a:r>
          </a:p>
        </p:txBody>
      </p:sp>
      <p:sp>
        <p:nvSpPr>
          <p:cNvPr id="8" name="Šipka nahoru 7"/>
          <p:cNvSpPr/>
          <p:nvPr/>
        </p:nvSpPr>
        <p:spPr>
          <a:xfrm>
            <a:off x="1115616" y="4734603"/>
            <a:ext cx="864096" cy="43204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hnutý roh 8"/>
          <p:cNvSpPr/>
          <p:nvPr/>
        </p:nvSpPr>
        <p:spPr>
          <a:xfrm>
            <a:off x="395536" y="5357014"/>
            <a:ext cx="2304256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daně vybírány ve výpěstkách a </a:t>
            </a:r>
            <a:r>
              <a:rPr lang="cs-CZ" dirty="0" err="1">
                <a:latin typeface="Book Antiqua" panose="02040602050305030304" pitchFamily="18" charset="0"/>
              </a:rPr>
              <a:t>hosp</a:t>
            </a:r>
            <a:r>
              <a:rPr lang="cs-CZ" dirty="0">
                <a:latin typeface="Book Antiqua" panose="02040602050305030304" pitchFamily="18" charset="0"/>
              </a:rPr>
              <a:t>. zvířatech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372200" y="461665"/>
            <a:ext cx="2232248" cy="583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některé funkce král. služebnictva</a:t>
            </a:r>
          </a:p>
        </p:txBody>
      </p:sp>
      <p:sp>
        <p:nvSpPr>
          <p:cNvPr id="11" name="Ovál 10"/>
          <p:cNvSpPr/>
          <p:nvPr/>
        </p:nvSpPr>
        <p:spPr>
          <a:xfrm>
            <a:off x="5148064" y="2294090"/>
            <a:ext cx="172819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štolba</a:t>
            </a:r>
          </a:p>
        </p:txBody>
      </p:sp>
      <p:sp>
        <p:nvSpPr>
          <p:cNvPr id="12" name="Ovál 11"/>
          <p:cNvSpPr/>
          <p:nvPr/>
        </p:nvSpPr>
        <p:spPr>
          <a:xfrm>
            <a:off x="6373826" y="3607132"/>
            <a:ext cx="172819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lovčí</a:t>
            </a:r>
          </a:p>
        </p:txBody>
      </p:sp>
      <p:sp>
        <p:nvSpPr>
          <p:cNvPr id="13" name="Ovál 12"/>
          <p:cNvSpPr/>
          <p:nvPr/>
        </p:nvSpPr>
        <p:spPr>
          <a:xfrm>
            <a:off x="5148064" y="1428965"/>
            <a:ext cx="172819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číšník</a:t>
            </a:r>
          </a:p>
        </p:txBody>
      </p:sp>
      <p:sp>
        <p:nvSpPr>
          <p:cNvPr id="14" name="Ovál 13"/>
          <p:cNvSpPr/>
          <p:nvPr/>
        </p:nvSpPr>
        <p:spPr>
          <a:xfrm>
            <a:off x="7164288" y="1581944"/>
            <a:ext cx="172819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kancléř</a:t>
            </a:r>
          </a:p>
        </p:txBody>
      </p:sp>
      <p:pic>
        <p:nvPicPr>
          <p:cNvPr id="7174" name="Picture 6" descr="Výsledek obrázku pro medieval hun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r="27738"/>
          <a:stretch/>
        </p:blipFill>
        <p:spPr bwMode="auto">
          <a:xfrm>
            <a:off x="7164288" y="4255204"/>
            <a:ext cx="1379134" cy="23812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ek obrázku pro medieval chancel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0" y="2208212"/>
            <a:ext cx="2141547" cy="12849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Výsledek obrázku pro medieval kings wai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19" y="325643"/>
            <a:ext cx="1923303" cy="158033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ýsledek obrázku pro medieval tax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00" y="4551665"/>
            <a:ext cx="3048024" cy="19814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medieval tax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90" y="1004896"/>
            <a:ext cx="6594710" cy="42871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971600" y="908720"/>
            <a:ext cx="14401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Ideál rytíře</a:t>
            </a: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75" y="2388678"/>
            <a:ext cx="2390775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s odříznutým a zakulaceným jedním rohem 2"/>
          <p:cNvSpPr/>
          <p:nvPr/>
        </p:nvSpPr>
        <p:spPr>
          <a:xfrm>
            <a:off x="3401781" y="1704327"/>
            <a:ext cx="1277888" cy="687870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skvělý válečník</a:t>
            </a: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459234" y="3140968"/>
            <a:ext cx="1277888" cy="504056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ušlechtilý</a:t>
            </a:r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566192" y="5246948"/>
            <a:ext cx="1277888" cy="504056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odvážný</a:t>
            </a:r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3401781" y="5949280"/>
            <a:ext cx="1277888" cy="504056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silný</a:t>
            </a:r>
          </a:p>
        </p:txBody>
      </p:sp>
      <p:sp>
        <p:nvSpPr>
          <p:cNvPr id="10" name="Obdélník s odříznutým a zakulaceným jedním rohem 9"/>
          <p:cNvSpPr/>
          <p:nvPr/>
        </p:nvSpPr>
        <p:spPr>
          <a:xfrm>
            <a:off x="857176" y="1704327"/>
            <a:ext cx="1277888" cy="504056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mužný</a:t>
            </a:r>
          </a:p>
        </p:txBody>
      </p:sp>
      <p:sp>
        <p:nvSpPr>
          <p:cNvPr id="12" name="Obdélník s odříznutým a zakulaceným jedním rohem 11"/>
          <p:cNvSpPr/>
          <p:nvPr/>
        </p:nvSpPr>
        <p:spPr>
          <a:xfrm>
            <a:off x="3851920" y="3364809"/>
            <a:ext cx="1440160" cy="504056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milosrdný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179512" y="5949280"/>
            <a:ext cx="3096344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nenaplněná láska ke sličné šlechtičně</a:t>
            </a:r>
          </a:p>
        </p:txBody>
      </p:sp>
      <p:sp>
        <p:nvSpPr>
          <p:cNvPr id="14" name="Vývojový diagram: dokument 13"/>
          <p:cNvSpPr/>
          <p:nvPr/>
        </p:nvSpPr>
        <p:spPr>
          <a:xfrm>
            <a:off x="5888023" y="3074636"/>
            <a:ext cx="2880320" cy="114077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Vysvětli: bard, panoš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 čemu sloužily rytířské turnaje?</a:t>
            </a:r>
          </a:p>
        </p:txBody>
      </p:sp>
      <p:pic>
        <p:nvPicPr>
          <p:cNvPr id="1028" name="Picture 4" descr="Výsledek obrázku pro medieval b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16" y="230832"/>
            <a:ext cx="2238375" cy="26003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43" y="4353813"/>
            <a:ext cx="4271794" cy="208332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6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545074" y="461665"/>
            <a:ext cx="20882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Anežka Přemyslovna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65054" y="1211308"/>
            <a:ext cx="2448272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sestra Václava I.</a:t>
            </a:r>
          </a:p>
        </p:txBody>
      </p:sp>
      <p:sp>
        <p:nvSpPr>
          <p:cNvPr id="6" name="Ohnutý roh 5"/>
          <p:cNvSpPr/>
          <p:nvPr/>
        </p:nvSpPr>
        <p:spPr>
          <a:xfrm>
            <a:off x="3327571" y="4159419"/>
            <a:ext cx="3544942" cy="119599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odmítla panovnické povinnosti a v Praze založila klášter se špitálem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3327571" y="5589240"/>
            <a:ext cx="3267968" cy="66632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celý život zasvětila péči o chudé a potřebné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380295" y="2139272"/>
            <a:ext cx="241779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dcera Př. </a:t>
            </a:r>
            <a:r>
              <a:rPr lang="cs-CZ" dirty="0" err="1">
                <a:latin typeface="Book Antiqua" panose="02040602050305030304" pitchFamily="18" charset="0"/>
              </a:rPr>
              <a:t>Ot</a:t>
            </a:r>
            <a:r>
              <a:rPr lang="cs-CZ" dirty="0">
                <a:latin typeface="Book Antiqua" panose="02040602050305030304" pitchFamily="18" charset="0"/>
              </a:rPr>
              <a:t>. I.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6732240" y="6021288"/>
            <a:ext cx="2160240" cy="66319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1989 svatořečena</a:t>
            </a:r>
          </a:p>
        </p:txBody>
      </p:sp>
      <p:pic>
        <p:nvPicPr>
          <p:cNvPr id="1026" name="Picture 2" descr="Výsledek obrázku pro anežka přemyslov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r="22408"/>
          <a:stretch/>
        </p:blipFill>
        <p:spPr bwMode="auto">
          <a:xfrm>
            <a:off x="42189" y="2946288"/>
            <a:ext cx="3094001" cy="362226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nežský kláš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80" y="139252"/>
            <a:ext cx="5563599" cy="395161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827584" y="836712"/>
            <a:ext cx="20882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Přemysl Otakar II.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83568" y="1772816"/>
            <a:ext cx="2448272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nastupuje  v 18 letech roku 1253</a:t>
            </a:r>
          </a:p>
        </p:txBody>
      </p:sp>
      <p:sp>
        <p:nvSpPr>
          <p:cNvPr id="6" name="Ohnutý roh 5"/>
          <p:cNvSpPr/>
          <p:nvPr/>
        </p:nvSpPr>
        <p:spPr>
          <a:xfrm>
            <a:off x="421515" y="2996952"/>
            <a:ext cx="2232248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rakouskými šlechtici zvolen i jejich panovníkem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413792" y="4437112"/>
            <a:ext cx="2239971" cy="180020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pro upevnění své vlády si bere Markétu, asi o třicet let starší sestru původního vládce</a:t>
            </a:r>
          </a:p>
        </p:txBody>
      </p:sp>
      <p:sp>
        <p:nvSpPr>
          <p:cNvPr id="8" name="Násobení 7"/>
          <p:cNvSpPr/>
          <p:nvPr/>
        </p:nvSpPr>
        <p:spPr>
          <a:xfrm>
            <a:off x="2915816" y="5040306"/>
            <a:ext cx="576064" cy="59381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Jednoduché závorky 8"/>
          <p:cNvSpPr/>
          <p:nvPr/>
        </p:nvSpPr>
        <p:spPr>
          <a:xfrm>
            <a:off x="3707904" y="4437112"/>
            <a:ext cx="2376264" cy="180020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pro neexistenci potomků (= dědiců) se s ní rozvádí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(pozemky si ale nechává </a:t>
            </a:r>
            <a:r>
              <a:rPr lang="cs-CZ" dirty="0">
                <a:latin typeface="Book Antiqua" panose="02040602050305030304" pitchFamily="18" charset="0"/>
                <a:sym typeface="Wingdings" panose="05000000000000000000" pitchFamily="2" charset="2"/>
              </a:rPr>
              <a:t>)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Jednoduché závorky 9"/>
          <p:cNvSpPr/>
          <p:nvPr/>
        </p:nvSpPr>
        <p:spPr>
          <a:xfrm>
            <a:off x="3210210" y="980728"/>
            <a:ext cx="144016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vládne 1253-1278</a:t>
            </a:r>
          </a:p>
        </p:txBody>
      </p:sp>
      <p:pic>
        <p:nvPicPr>
          <p:cNvPr id="8194" name="Picture 2" descr="Výsledek obrázku pro přemysl otakar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93" y="278477"/>
            <a:ext cx="2038350" cy="30575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toplusjednicka.cz/sites/default/files/styles/full/public/obrazky/manzelky.jpg?itok=df-iFyz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0" t="6749"/>
          <a:stretch/>
        </p:blipFill>
        <p:spPr bwMode="auto">
          <a:xfrm>
            <a:off x="6771201" y="2924944"/>
            <a:ext cx="2121279" cy="280157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stoplusjednicka.cz/sites/default/files/styles/full/public/obrazky/manzelky.jpg?itok=df-iFyz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9428" r="51629"/>
          <a:stretch/>
        </p:blipFill>
        <p:spPr bwMode="auto">
          <a:xfrm>
            <a:off x="3192907" y="1807240"/>
            <a:ext cx="1755135" cy="252028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Jednoduché závorky 14"/>
          <p:cNvSpPr/>
          <p:nvPr/>
        </p:nvSpPr>
        <p:spPr>
          <a:xfrm>
            <a:off x="5915211" y="5773617"/>
            <a:ext cx="2376264" cy="66319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novou manželkou Kunhuta Uherská</a:t>
            </a:r>
          </a:p>
        </p:txBody>
      </p:sp>
    </p:spTree>
    <p:extLst>
      <p:ext uri="{BB962C8B-B14F-4D97-AF65-F5344CB8AC3E}">
        <p14:creationId xmlns:p14="http://schemas.microsoft.com/office/powerpoint/2010/main" val="229333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e/ef/Bohemia-ottoka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7" t="21191" r="25572" b="17842"/>
          <a:stretch/>
        </p:blipFill>
        <p:spPr bwMode="auto">
          <a:xfrm>
            <a:off x="2987824" y="75771"/>
            <a:ext cx="1394816" cy="213285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683568" y="764704"/>
            <a:ext cx="1944216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 jeho vlády obrovský rozmach Čech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1916832"/>
            <a:ext cx="194421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šikovný stratég a politik s ambicemi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2843808" y="2132856"/>
            <a:ext cx="1080120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055189" y="1927207"/>
            <a:ext cx="201622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chce se stát císařem</a:t>
            </a:r>
          </a:p>
        </p:txBody>
      </p:sp>
      <p:sp>
        <p:nvSpPr>
          <p:cNvPr id="8" name="Obdélník 7"/>
          <p:cNvSpPr/>
          <p:nvPr/>
        </p:nvSpPr>
        <p:spPr>
          <a:xfrm>
            <a:off x="4055189" y="3068960"/>
            <a:ext cx="2016224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toho ale volí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kurfiřté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a pro ně je P. O. II. moc silným panovníkem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2339752" y="3106853"/>
            <a:ext cx="1476164" cy="100811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několik vybraných šlechticů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4841457" y="4725144"/>
            <a:ext cx="648072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157381" y="5517232"/>
            <a:ext cx="201622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volí bezvýznamného Rudolfa Habsburského</a:t>
            </a:r>
          </a:p>
        </p:txBody>
      </p:sp>
      <p:sp>
        <p:nvSpPr>
          <p:cNvPr id="12" name="Šipka doleva 11"/>
          <p:cNvSpPr/>
          <p:nvPr/>
        </p:nvSpPr>
        <p:spPr>
          <a:xfrm>
            <a:off x="3383868" y="5751004"/>
            <a:ext cx="540060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23528" y="5517232"/>
            <a:ext cx="2664296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válka končící roku 1278 na Moravském poli smrtí P. O. II.</a:t>
            </a:r>
          </a:p>
        </p:txBody>
      </p:sp>
      <p:sp>
        <p:nvSpPr>
          <p:cNvPr id="14" name="Ohnutý roh 13"/>
          <p:cNvSpPr/>
          <p:nvPr/>
        </p:nvSpPr>
        <p:spPr>
          <a:xfrm>
            <a:off x="6588224" y="5301208"/>
            <a:ext cx="2088232" cy="13681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P. O. II.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král „železný a zlatý“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3653898" y="3610909"/>
            <a:ext cx="5034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4" name="Picture 6" descr="Výsledek obrázku pro císařská koruna svaté říše římsk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8" y="3148177"/>
            <a:ext cx="1714500" cy="19335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8/80/Kr%C3%B6nungsmahl_Joseph_I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/>
          <a:stretch/>
        </p:blipFill>
        <p:spPr bwMode="auto">
          <a:xfrm>
            <a:off x="6173605" y="764704"/>
            <a:ext cx="2849140" cy="442046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17"/>
          <p:cNvSpPr/>
          <p:nvPr/>
        </p:nvSpPr>
        <p:spPr>
          <a:xfrm>
            <a:off x="6660235" y="5404195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Osidlováno vlastními poddanými</a:t>
            </a:r>
          </a:p>
        </p:txBody>
      </p:sp>
      <p:sp>
        <p:nvSpPr>
          <p:cNvPr id="29" name="Zaoblený obdélník 21"/>
          <p:cNvSpPr/>
          <p:nvPr/>
        </p:nvSpPr>
        <p:spPr>
          <a:xfrm>
            <a:off x="6889043" y="4354013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Hlavně z německé obl.</a:t>
            </a:r>
          </a:p>
        </p:txBody>
      </p:sp>
      <p:sp>
        <p:nvSpPr>
          <p:cNvPr id="30" name="Zaoblený obdélník 20"/>
          <p:cNvSpPr/>
          <p:nvPr/>
        </p:nvSpPr>
        <p:spPr>
          <a:xfrm>
            <a:off x="6375319" y="3284983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Král podporuje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(více daní)</a:t>
            </a:r>
          </a:p>
        </p:txBody>
      </p:sp>
      <p:sp>
        <p:nvSpPr>
          <p:cNvPr id="31" name="Zaoblený obdélník 16"/>
          <p:cNvSpPr/>
          <p:nvPr/>
        </p:nvSpPr>
        <p:spPr>
          <a:xfrm>
            <a:off x="5112062" y="4177013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Vedena domácí šlechtou</a:t>
            </a:r>
          </a:p>
        </p:txBody>
      </p:sp>
      <p:sp>
        <p:nvSpPr>
          <p:cNvPr id="32" name="Zaoblený obdélník 19"/>
          <p:cNvSpPr/>
          <p:nvPr/>
        </p:nvSpPr>
        <p:spPr>
          <a:xfrm>
            <a:off x="4445512" y="5479001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Šlechta bohatne</a:t>
            </a:r>
          </a:p>
        </p:txBody>
      </p:sp>
      <p:sp>
        <p:nvSpPr>
          <p:cNvPr id="33" name="Zaoblený obdélník 22"/>
          <p:cNvSpPr/>
          <p:nvPr/>
        </p:nvSpPr>
        <p:spPr>
          <a:xfrm>
            <a:off x="3276633" y="3621773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Král je zve a vítá</a:t>
            </a:r>
          </a:p>
        </p:txBody>
      </p:sp>
      <p:sp>
        <p:nvSpPr>
          <p:cNvPr id="34" name="Zaoblený obdélník 23"/>
          <p:cNvSpPr/>
          <p:nvPr/>
        </p:nvSpPr>
        <p:spPr>
          <a:xfrm>
            <a:off x="3276632" y="4607709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Mají modernější znalosti</a:t>
            </a:r>
          </a:p>
        </p:txBody>
      </p:sp>
      <p:sp>
        <p:nvSpPr>
          <p:cNvPr id="18" name="Obdélník 12"/>
          <p:cNvSpPr/>
          <p:nvPr/>
        </p:nvSpPr>
        <p:spPr>
          <a:xfrm>
            <a:off x="1465930" y="5970304"/>
            <a:ext cx="1212485" cy="576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vnější</a:t>
            </a:r>
          </a:p>
        </p:txBody>
      </p:sp>
      <p:sp>
        <p:nvSpPr>
          <p:cNvPr id="16" name="Obdélník 11"/>
          <p:cNvSpPr/>
          <p:nvPr/>
        </p:nvSpPr>
        <p:spPr>
          <a:xfrm>
            <a:off x="1415447" y="3863847"/>
            <a:ext cx="1212485" cy="576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vnitřní</a:t>
            </a:r>
          </a:p>
        </p:txBody>
      </p:sp>
      <p:sp>
        <p:nvSpPr>
          <p:cNvPr id="17" name="Obdélník 25"/>
          <p:cNvSpPr/>
          <p:nvPr/>
        </p:nvSpPr>
        <p:spPr>
          <a:xfrm>
            <a:off x="1465929" y="5970304"/>
            <a:ext cx="1212485" cy="576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vnější</a:t>
            </a:r>
          </a:p>
        </p:txBody>
      </p:sp>
      <p:sp>
        <p:nvSpPr>
          <p:cNvPr id="19" name="Obdélník 24"/>
          <p:cNvSpPr/>
          <p:nvPr/>
        </p:nvSpPr>
        <p:spPr>
          <a:xfrm>
            <a:off x="1415444" y="3863847"/>
            <a:ext cx="1212485" cy="57606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vnitřní</a:t>
            </a:r>
          </a:p>
        </p:txBody>
      </p:sp>
      <p:sp>
        <p:nvSpPr>
          <p:cNvPr id="20" name="Zaoblený obdélník 30"/>
          <p:cNvSpPr/>
          <p:nvPr/>
        </p:nvSpPr>
        <p:spPr>
          <a:xfrm>
            <a:off x="6889043" y="4344274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Hlavně z německé obl.</a:t>
            </a:r>
          </a:p>
        </p:txBody>
      </p:sp>
      <p:sp>
        <p:nvSpPr>
          <p:cNvPr id="24" name="Zaoblený obdélník 26"/>
          <p:cNvSpPr/>
          <p:nvPr/>
        </p:nvSpPr>
        <p:spPr>
          <a:xfrm>
            <a:off x="6375320" y="3284984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chemeClr val="accent6">
                  <a:lumMod val="90000"/>
                </a:schemeClr>
              </a:gs>
              <a:gs pos="100000">
                <a:schemeClr val="accent5">
                  <a:lumMod val="80000"/>
                </a:schemeClr>
              </a:gs>
            </a:gsLst>
            <a:lin ang="0" scaled="1"/>
          </a:gradFill>
          <a:ln w="19046"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Král podporuje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(více daní)</a:t>
            </a:r>
          </a:p>
        </p:txBody>
      </p:sp>
      <p:sp>
        <p:nvSpPr>
          <p:cNvPr id="25" name="Zaoblený obdélník 27"/>
          <p:cNvSpPr/>
          <p:nvPr/>
        </p:nvSpPr>
        <p:spPr>
          <a:xfrm>
            <a:off x="5112062" y="4177013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Vedena domácí šlechtou</a:t>
            </a:r>
          </a:p>
        </p:txBody>
      </p:sp>
      <p:sp>
        <p:nvSpPr>
          <p:cNvPr id="26" name="Zaoblený obdélník 29"/>
          <p:cNvSpPr/>
          <p:nvPr/>
        </p:nvSpPr>
        <p:spPr>
          <a:xfrm>
            <a:off x="4445513" y="5479002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Šlechta bohatne</a:t>
            </a:r>
          </a:p>
        </p:txBody>
      </p:sp>
      <p:sp>
        <p:nvSpPr>
          <p:cNvPr id="27" name="Zaoblený obdélník 31"/>
          <p:cNvSpPr/>
          <p:nvPr/>
        </p:nvSpPr>
        <p:spPr>
          <a:xfrm>
            <a:off x="3276634" y="3621772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Král je zve a vítá</a:t>
            </a:r>
          </a:p>
        </p:txBody>
      </p:sp>
      <p:sp>
        <p:nvSpPr>
          <p:cNvPr id="28" name="Zaoblený obdélník 32"/>
          <p:cNvSpPr/>
          <p:nvPr/>
        </p:nvSpPr>
        <p:spPr>
          <a:xfrm>
            <a:off x="3276634" y="4607709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Mají modernější znalosti</a:t>
            </a:r>
          </a:p>
        </p:txBody>
      </p:sp>
      <p:sp>
        <p:nvSpPr>
          <p:cNvPr id="35" name="Zaoblený obdélník 28"/>
          <p:cNvSpPr/>
          <p:nvPr/>
        </p:nvSpPr>
        <p:spPr>
          <a:xfrm>
            <a:off x="6660234" y="5404194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Osidlováno vlastními poddanými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Středověká vesnice a město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2483769" y="1562513"/>
            <a:ext cx="3960437" cy="342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(2. pol. 12. stol. – pol. 14. stol.)</a:t>
            </a:r>
            <a:endParaRPr lang="cs-CZ" sz="19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lačítko akce: Návrat 1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lačítko akce: Informace 2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Je rovno 4"/>
          <p:cNvSpPr/>
          <p:nvPr/>
        </p:nvSpPr>
        <p:spPr>
          <a:xfrm>
            <a:off x="2640364" y="2283607"/>
            <a:ext cx="576062" cy="4320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520"/>
              <a:gd name="f8" fmla="val 1176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0 f8 1"/>
              <a:gd name="f46" fmla="*/ f41 73490 1"/>
              <a:gd name="f47" fmla="+- f6 f42 0"/>
              <a:gd name="f48" fmla="+- f6 f43 0"/>
              <a:gd name="f49" fmla="*/ f44 1 100000"/>
              <a:gd name="f50" fmla="*/ f45 1 200000"/>
              <a:gd name="f51" fmla="*/ f46 1 200000"/>
              <a:gd name="f52" fmla="+- f47 0 f50"/>
              <a:gd name="f53" fmla="+- f47 f50 0"/>
              <a:gd name="f54" fmla="+- f48 0 f51"/>
              <a:gd name="f55" fmla="+- f48 f51 0"/>
              <a:gd name="f56" fmla="*/ f48 f35 1"/>
              <a:gd name="f57" fmla="+- f52 0 f49"/>
              <a:gd name="f58" fmla="+- f53 f49 0"/>
              <a:gd name="f59" fmla="*/ f54 f35 1"/>
              <a:gd name="f60" fmla="*/ f55 f35 1"/>
              <a:gd name="f61" fmla="*/ f52 f35 1"/>
              <a:gd name="f62" fmla="*/ f53 f35 1"/>
              <a:gd name="f63" fmla="+- f57 f52 0"/>
              <a:gd name="f64" fmla="+- f53 f58 0"/>
              <a:gd name="f65" fmla="*/ f57 f35 1"/>
              <a:gd name="f66" fmla="*/ f58 f35 1"/>
              <a:gd name="f67" fmla="*/ f63 1 2"/>
              <a:gd name="f68" fmla="*/ f64 1 2"/>
              <a:gd name="f69" fmla="*/ f67 f35 1"/>
              <a:gd name="f70" fmla="*/ f6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0" y="f69"/>
              </a:cxn>
              <a:cxn ang="f31">
                <a:pos x="f60" y="f70"/>
              </a:cxn>
              <a:cxn ang="f32">
                <a:pos x="f56" y="f66"/>
              </a:cxn>
              <a:cxn ang="f33">
                <a:pos x="f59" y="f69"/>
              </a:cxn>
              <a:cxn ang="f33">
                <a:pos x="f59" y="f70"/>
              </a:cxn>
              <a:cxn ang="f34">
                <a:pos x="f56" y="f65"/>
              </a:cxn>
            </a:cxnLst>
            <a:rect l="f59" t="f65" r="f60" b="f66"/>
            <a:pathLst>
              <a:path>
                <a:moveTo>
                  <a:pt x="f59" y="f65"/>
                </a:moveTo>
                <a:lnTo>
                  <a:pt x="f60" y="f65"/>
                </a:lnTo>
                <a:lnTo>
                  <a:pt x="f60" y="f61"/>
                </a:lnTo>
                <a:lnTo>
                  <a:pt x="f59" y="f61"/>
                </a:lnTo>
                <a:close/>
                <a:moveTo>
                  <a:pt x="f59" y="f62"/>
                </a:moveTo>
                <a:lnTo>
                  <a:pt x="f60" y="f62"/>
                </a:lnTo>
                <a:lnTo>
                  <a:pt x="f60" y="f66"/>
                </a:lnTo>
                <a:lnTo>
                  <a:pt x="f59" y="f6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sp>
        <p:nvSpPr>
          <p:cNvPr id="10" name="Tlačítko akce: Nápověda 5"/>
          <p:cNvSpPr/>
          <p:nvPr/>
        </p:nvSpPr>
        <p:spPr>
          <a:xfrm>
            <a:off x="3504454" y="2283607"/>
            <a:ext cx="432044" cy="4320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abs f4"/>
              <a:gd name="f11" fmla="abs f5"/>
              <a:gd name="f12" fmla="abs f6"/>
              <a:gd name="f13" fmla="?: f10 f4 1"/>
              <a:gd name="f14" fmla="?: f11 f5 1"/>
              <a:gd name="f15" fmla="?: f12 f6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7 f20 1"/>
              <a:gd name="f26" fmla="+- f24 0 f7"/>
              <a:gd name="f27" fmla="+- f23 0 f7"/>
              <a:gd name="f28" fmla="*/ f23 f20 1"/>
              <a:gd name="f29" fmla="*/ f24 f20 1"/>
              <a:gd name="f30" fmla="*/ f26 1 2"/>
              <a:gd name="f31" fmla="*/ f27 1 2"/>
              <a:gd name="f32" fmla="min f27 f26"/>
              <a:gd name="f33" fmla="+- f7 f30 0"/>
              <a:gd name="f34" fmla="+- f7 f31 0"/>
              <a:gd name="f35" fmla="*/ f32 3 1"/>
              <a:gd name="f36" fmla="*/ f35 1 8"/>
              <a:gd name="f37" fmla="*/ f35 1 4"/>
              <a:gd name="f38" fmla="*/ f35 1 7"/>
              <a:gd name="f39" fmla="*/ f34 f20 1"/>
              <a:gd name="f40" fmla="+- f33 0 f36"/>
              <a:gd name="f41" fmla="+- f34 0 f36"/>
              <a:gd name="f42" fmla="*/ f37 1 7"/>
              <a:gd name="f43" fmla="*/ f37 3 1"/>
              <a:gd name="f44" fmla="*/ f37 2 1"/>
              <a:gd name="f45" fmla="*/ f37 17 1"/>
              <a:gd name="f46" fmla="*/ f37 21 1"/>
              <a:gd name="f47" fmla="*/ f37 11 1"/>
              <a:gd name="f48" fmla="*/ f37 1 14"/>
              <a:gd name="f49" fmla="*/ f43 1 14"/>
              <a:gd name="f50" fmla="*/ f44 1 7"/>
              <a:gd name="f51" fmla="*/ f43 1 7"/>
              <a:gd name="f52" fmla="*/ f45 1 28"/>
              <a:gd name="f53" fmla="*/ f46 1 28"/>
              <a:gd name="f54" fmla="*/ f47 1 14"/>
              <a:gd name="f55" fmla="*/ f43 1 28"/>
              <a:gd name="f56" fmla="+- f41 f38 0"/>
              <a:gd name="f57" fmla="*/ f42 f20 1"/>
              <a:gd name="f58" fmla="*/ f48 f20 1"/>
              <a:gd name="f59" fmla="+- f40 f50 0"/>
              <a:gd name="f60" fmla="+- f40 f52 0"/>
              <a:gd name="f61" fmla="+- f40 f53 0"/>
              <a:gd name="f62" fmla="+- f40 f54 0"/>
              <a:gd name="f63" fmla="+- f41 f49 0"/>
              <a:gd name="f64" fmla="+- f41 f51 0"/>
              <a:gd name="f65" fmla="*/ f50 f20 1"/>
              <a:gd name="f66" fmla="*/ f49 f20 1"/>
              <a:gd name="f67" fmla="*/ f55 f20 1"/>
              <a:gd name="f68" fmla="*/ f56 f20 1"/>
              <a:gd name="f69" fmla="*/ f63 f20 1"/>
              <a:gd name="f70" fmla="*/ f59 f20 1"/>
              <a:gd name="f71" fmla="*/ f61 f20 1"/>
              <a:gd name="f72" fmla="*/ f64 f20 1"/>
              <a:gd name="f73" fmla="*/ f60 f20 1"/>
              <a:gd name="f74" fmla="*/ f6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28" b="f29"/>
            <a:pathLst>
              <a:path stroke="0"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  <a:moveTo>
                  <a:pt x="f69" y="f70"/>
                </a:moveTo>
                <a:arcTo wR="f65" hR="f65" stAng="f1" swAng="f1"/>
                <a:arcTo wR="f57" hR="f66" stAng="f7" swAng="f2"/>
                <a:arcTo wR="f58" hR="f67" stAng="f3" swAng="f8"/>
                <a:lnTo>
                  <a:pt x="f68" y="f71"/>
                </a:lnTo>
                <a:lnTo>
                  <a:pt x="f72" y="f71"/>
                </a:lnTo>
                <a:lnTo>
                  <a:pt x="f72" y="f73"/>
                </a:lnTo>
                <a:arcTo wR="f57" hR="f66" stAng="f1" swAng="f2"/>
                <a:arcTo wR="f58" hR="f67" stAng="f2" swAng="f8"/>
                <a:arcTo wR="f57" hR="f57" stAng="f7" swAng="f9"/>
                <a:close/>
                <a:moveTo>
                  <a:pt x="f39" y="f74"/>
                </a:moveTo>
                <a:arcTo wR="f67" hR="f67" stAng="f3" swAng="f0"/>
                <a:close/>
              </a:path>
              <a:path stroke="0">
                <a:moveTo>
                  <a:pt x="f69" y="f70"/>
                </a:moveTo>
                <a:arcTo wR="f65" hR="f65" stAng="f1" swAng="f1"/>
                <a:arcTo wR="f57" hR="f66" stAng="f7" swAng="f2"/>
                <a:arcTo wR="f58" hR="f67" stAng="f3" swAng="f8"/>
                <a:lnTo>
                  <a:pt x="f68" y="f71"/>
                </a:lnTo>
                <a:lnTo>
                  <a:pt x="f72" y="f71"/>
                </a:lnTo>
                <a:lnTo>
                  <a:pt x="f72" y="f73"/>
                </a:lnTo>
                <a:arcTo wR="f57" hR="f66" stAng="f1" swAng="f2"/>
                <a:arcTo wR="f58" hR="f67" stAng="f2" swAng="f8"/>
                <a:arcTo wR="f57" hR="f57" stAng="f7" swAng="f9"/>
                <a:close/>
                <a:moveTo>
                  <a:pt x="f39" y="f74"/>
                </a:moveTo>
                <a:arcTo wR="f67" hR="f67" stAng="f3" swAng="f0"/>
                <a:close/>
              </a:path>
              <a:path fill="none">
                <a:moveTo>
                  <a:pt x="f69" y="f70"/>
                </a:moveTo>
                <a:arcTo wR="f65" hR="f65" stAng="f1" swAng="f1"/>
                <a:arcTo wR="f57" hR="f66" stAng="f7" swAng="f2"/>
                <a:arcTo wR="f58" hR="f67" stAng="f3" swAng="f8"/>
                <a:lnTo>
                  <a:pt x="f68" y="f71"/>
                </a:lnTo>
                <a:lnTo>
                  <a:pt x="f72" y="f71"/>
                </a:lnTo>
                <a:lnTo>
                  <a:pt x="f72" y="f73"/>
                </a:lnTo>
                <a:arcTo wR="f57" hR="f66" stAng="f1" swAng="f2"/>
                <a:arcTo wR="f58" hR="f67" stAng="f2" swAng="f8"/>
                <a:arcTo wR="f57" hR="f57" stAng="f7" swAng="f9"/>
                <a:close/>
                <a:moveTo>
                  <a:pt x="f39" y="f74"/>
                </a:moveTo>
                <a:arcTo wR="f67" hR="f67" stAng="f3" swAng="f0"/>
                <a:close/>
              </a:path>
              <a:path fill="none"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1" name="Obdélník 6"/>
          <p:cNvSpPr/>
          <p:nvPr/>
        </p:nvSpPr>
        <p:spPr>
          <a:xfrm>
            <a:off x="4224535" y="1995580"/>
            <a:ext cx="4536502" cy="50405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Dobývání již někým osídlených území</a:t>
            </a:r>
          </a:p>
        </p:txBody>
      </p:sp>
      <p:sp>
        <p:nvSpPr>
          <p:cNvPr id="12" name="Obdélník 7"/>
          <p:cNvSpPr/>
          <p:nvPr/>
        </p:nvSpPr>
        <p:spPr>
          <a:xfrm>
            <a:off x="4224535" y="2624294"/>
            <a:ext cx="4536502" cy="50405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Osidlování doposud neobydlených území</a:t>
            </a:r>
          </a:p>
        </p:txBody>
      </p:sp>
      <p:sp>
        <p:nvSpPr>
          <p:cNvPr id="13" name="Násobení 8"/>
          <p:cNvSpPr/>
          <p:nvPr/>
        </p:nvSpPr>
        <p:spPr>
          <a:xfrm>
            <a:off x="4908615" y="1899724"/>
            <a:ext cx="3168350" cy="728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C00000"/>
          </a:solidFill>
          <a:ln w="19046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4" name="Šipka ohnutá nahoru 10"/>
          <p:cNvSpPr/>
          <p:nvPr/>
        </p:nvSpPr>
        <p:spPr>
          <a:xfrm rot="5400013">
            <a:off x="-203960" y="4931212"/>
            <a:ext cx="2448269" cy="720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*/ f45 1 50000"/>
              <a:gd name="f48" fmla="*/ f45 1 200000"/>
              <a:gd name="f49" fmla="+- f37 0 f47"/>
              <a:gd name="f50" fmla="+- f37 0 f46"/>
              <a:gd name="f51" fmla="+- f38 0 f46"/>
              <a:gd name="f52" fmla="+- f46 f38 0"/>
              <a:gd name="f53" fmla="*/ f46 f34 1"/>
              <a:gd name="f54" fmla="+- f50 0 f48"/>
              <a:gd name="f55" fmla="+- f50 f48 0"/>
              <a:gd name="f56" fmla="+- f51 f38 0"/>
              <a:gd name="f57" fmla="*/ f52 1 2"/>
              <a:gd name="f58" fmla="*/ f51 f34 1"/>
              <a:gd name="f59" fmla="*/ f49 f34 1"/>
              <a:gd name="f60" fmla="*/ f50 f34 1"/>
              <a:gd name="f61" fmla="*/ f55 1 2"/>
              <a:gd name="f62" fmla="*/ f56 1 2"/>
              <a:gd name="f63" fmla="*/ f55 f34 1"/>
              <a:gd name="f64" fmla="*/ f54 f34 1"/>
              <a:gd name="f65" fmla="*/ f57 f34 1"/>
              <a:gd name="f66" fmla="*/ f62 f34 1"/>
              <a:gd name="f67" fmla="*/ f6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0" y="f39"/>
              </a:cxn>
              <a:cxn ang="f31">
                <a:pos x="f59" y="f53"/>
              </a:cxn>
              <a:cxn ang="f31">
                <a:pos x="f39" y="f66"/>
              </a:cxn>
              <a:cxn ang="f32">
                <a:pos x="f67" y="f42"/>
              </a:cxn>
              <a:cxn ang="f33">
                <a:pos x="f63" y="f65"/>
              </a:cxn>
              <a:cxn ang="f33">
                <a:pos x="f43" y="f53"/>
              </a:cxn>
            </a:cxnLst>
            <a:rect l="f39" t="f58" r="f63" b="f42"/>
            <a:pathLst>
              <a:path>
                <a:moveTo>
                  <a:pt x="f39" y="f58"/>
                </a:moveTo>
                <a:lnTo>
                  <a:pt x="f64" y="f58"/>
                </a:lnTo>
                <a:lnTo>
                  <a:pt x="f64" y="f53"/>
                </a:lnTo>
                <a:lnTo>
                  <a:pt x="f59" y="f53"/>
                </a:lnTo>
                <a:lnTo>
                  <a:pt x="f60" y="f39"/>
                </a:lnTo>
                <a:lnTo>
                  <a:pt x="f43" y="f53"/>
                </a:lnTo>
                <a:lnTo>
                  <a:pt x="f63" y="f53"/>
                </a:lnTo>
                <a:lnTo>
                  <a:pt x="f63" y="f42"/>
                </a:lnTo>
                <a:lnTo>
                  <a:pt x="f39" y="f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5" name="Šipka ohnutá nahoru 9"/>
          <p:cNvSpPr/>
          <p:nvPr/>
        </p:nvSpPr>
        <p:spPr>
          <a:xfrm rot="5400013">
            <a:off x="172747" y="3111680"/>
            <a:ext cx="1694851" cy="720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*/ f45 1 50000"/>
              <a:gd name="f48" fmla="*/ f45 1 200000"/>
              <a:gd name="f49" fmla="+- f37 0 f47"/>
              <a:gd name="f50" fmla="+- f37 0 f46"/>
              <a:gd name="f51" fmla="+- f38 0 f46"/>
              <a:gd name="f52" fmla="+- f46 f38 0"/>
              <a:gd name="f53" fmla="*/ f46 f34 1"/>
              <a:gd name="f54" fmla="+- f50 0 f48"/>
              <a:gd name="f55" fmla="+- f50 f48 0"/>
              <a:gd name="f56" fmla="+- f51 f38 0"/>
              <a:gd name="f57" fmla="*/ f52 1 2"/>
              <a:gd name="f58" fmla="*/ f51 f34 1"/>
              <a:gd name="f59" fmla="*/ f49 f34 1"/>
              <a:gd name="f60" fmla="*/ f50 f34 1"/>
              <a:gd name="f61" fmla="*/ f55 1 2"/>
              <a:gd name="f62" fmla="*/ f56 1 2"/>
              <a:gd name="f63" fmla="*/ f55 f34 1"/>
              <a:gd name="f64" fmla="*/ f54 f34 1"/>
              <a:gd name="f65" fmla="*/ f57 f34 1"/>
              <a:gd name="f66" fmla="*/ f62 f34 1"/>
              <a:gd name="f67" fmla="*/ f6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0" y="f39"/>
              </a:cxn>
              <a:cxn ang="f31">
                <a:pos x="f59" y="f53"/>
              </a:cxn>
              <a:cxn ang="f31">
                <a:pos x="f39" y="f66"/>
              </a:cxn>
              <a:cxn ang="f32">
                <a:pos x="f67" y="f42"/>
              </a:cxn>
              <a:cxn ang="f33">
                <a:pos x="f63" y="f65"/>
              </a:cxn>
              <a:cxn ang="f33">
                <a:pos x="f43" y="f53"/>
              </a:cxn>
            </a:cxnLst>
            <a:rect l="f39" t="f58" r="f63" b="f42"/>
            <a:pathLst>
              <a:path>
                <a:moveTo>
                  <a:pt x="f39" y="f58"/>
                </a:moveTo>
                <a:lnTo>
                  <a:pt x="f64" y="f58"/>
                </a:lnTo>
                <a:lnTo>
                  <a:pt x="f64" y="f53"/>
                </a:lnTo>
                <a:lnTo>
                  <a:pt x="f59" y="f53"/>
                </a:lnTo>
                <a:lnTo>
                  <a:pt x="f60" y="f39"/>
                </a:lnTo>
                <a:lnTo>
                  <a:pt x="f43" y="f53"/>
                </a:lnTo>
                <a:lnTo>
                  <a:pt x="f63" y="f53"/>
                </a:lnTo>
                <a:lnTo>
                  <a:pt x="f63" y="f42"/>
                </a:lnTo>
                <a:lnTo>
                  <a:pt x="f39" y="f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Vývojový diagram: postup 3"/>
          <p:cNvSpPr/>
          <p:nvPr/>
        </p:nvSpPr>
        <p:spPr>
          <a:xfrm>
            <a:off x="408112" y="2283607"/>
            <a:ext cx="1944215" cy="50405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w Cen MT"/>
              </a:rPr>
              <a:t>Kolonizace</a:t>
            </a:r>
          </a:p>
        </p:txBody>
      </p:sp>
      <p:sp>
        <p:nvSpPr>
          <p:cNvPr id="23" name="Jednoduché závorky 14"/>
          <p:cNvSpPr/>
          <p:nvPr/>
        </p:nvSpPr>
        <p:spPr>
          <a:xfrm>
            <a:off x="2928395" y="3284984"/>
            <a:ext cx="5964080" cy="30963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sp>
        <p:nvSpPr>
          <p:cNvPr id="21" name="Obdélník 13"/>
          <p:cNvSpPr/>
          <p:nvPr/>
        </p:nvSpPr>
        <p:spPr>
          <a:xfrm>
            <a:off x="1019276" y="4733941"/>
            <a:ext cx="2004823" cy="554700"/>
          </a:xfrm>
          <a:prstGeom prst="rect">
            <a:avLst/>
          </a:prstGeom>
          <a:solidFill>
            <a:srgbClr val="DD8047"/>
          </a:solidFill>
          <a:ln w="10003">
            <a:solidFill>
              <a:srgbClr val="DD8047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Přiřaď popisek k typu kolonizace</a:t>
            </a:r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8" grpId="0" animBg="1"/>
      <p:bldP spid="16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8" grpId="0" animBg="1"/>
      <p:bldP spid="23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Výsledek obrázku pro braniboři v čechá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01" y="3812468"/>
            <a:ext cx="3292256" cy="252096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827584" y="836712"/>
            <a:ext cx="20882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Václav II.</a:t>
            </a:r>
          </a:p>
        </p:txBody>
      </p:sp>
      <p:sp>
        <p:nvSpPr>
          <p:cNvPr id="2" name="Obdélník 1"/>
          <p:cNvSpPr/>
          <p:nvPr/>
        </p:nvSpPr>
        <p:spPr>
          <a:xfrm>
            <a:off x="827584" y="1916832"/>
            <a:ext cx="2088232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době smrti otce teprve 7 let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1619672" y="3308412"/>
            <a:ext cx="504056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27584" y="4077072"/>
            <a:ext cx="2088232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pět let vládne poručník Ota Braniborský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323528" y="5301208"/>
            <a:ext cx="3528392" cy="108012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ví, že na omezenou dobu, proto rozkrádá, co se dá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(Bedřich Smetana  a jeho Braniboři v Čechách)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3011353" y="4329100"/>
            <a:ext cx="50405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618070" y="4077072"/>
            <a:ext cx="223224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Václav tedy nastupuje až ve 12 letech</a:t>
            </a:r>
          </a:p>
        </p:txBody>
      </p:sp>
      <p:pic>
        <p:nvPicPr>
          <p:cNvPr id="4100" name="Picture 4" descr="http://nd01.jxs.cz/438/818/7fbea2d5fa_40807259_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2332"/>
            <a:ext cx="2646470" cy="3429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braniboři v čechá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1837"/>
            <a:ext cx="1905000" cy="30765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3411819" y="462918"/>
            <a:ext cx="2376264" cy="14584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za jeho vlády podpora měst, kultury, vzdělání, hospodářství</a:t>
            </a:r>
          </a:p>
        </p:txBody>
      </p:sp>
      <p:sp>
        <p:nvSpPr>
          <p:cNvPr id="3" name="Ovál 2"/>
          <p:cNvSpPr/>
          <p:nvPr/>
        </p:nvSpPr>
        <p:spPr>
          <a:xfrm>
            <a:off x="683568" y="1192167"/>
            <a:ext cx="2160240" cy="729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Zbraslavský klášter</a:t>
            </a:r>
          </a:p>
        </p:txBody>
      </p:sp>
      <p:sp>
        <p:nvSpPr>
          <p:cNvPr id="6" name="Ovál 5"/>
          <p:cNvSpPr/>
          <p:nvPr/>
        </p:nvSpPr>
        <p:spPr>
          <a:xfrm>
            <a:off x="2447764" y="2286042"/>
            <a:ext cx="2160240" cy="729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pražský groš</a:t>
            </a:r>
          </a:p>
        </p:txBody>
      </p:sp>
      <p:sp>
        <p:nvSpPr>
          <p:cNvPr id="7" name="Ovál 6"/>
          <p:cNvSpPr/>
          <p:nvPr/>
        </p:nvSpPr>
        <p:spPr>
          <a:xfrm>
            <a:off x="6012160" y="1996436"/>
            <a:ext cx="2160240" cy="729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myslí na univerzitu</a:t>
            </a:r>
          </a:p>
        </p:txBody>
      </p:sp>
      <p:sp>
        <p:nvSpPr>
          <p:cNvPr id="8" name="Ovál 7"/>
          <p:cNvSpPr/>
          <p:nvPr/>
        </p:nvSpPr>
        <p:spPr>
          <a:xfrm>
            <a:off x="6228184" y="827542"/>
            <a:ext cx="2160240" cy="729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zakládá nová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3792" y="3573016"/>
            <a:ext cx="2033972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stává se i králem polským a uherským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179512" y="4797152"/>
            <a:ext cx="2376264" cy="13681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personální unie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jeden panovník, více království</a:t>
            </a:r>
          </a:p>
        </p:txBody>
      </p:sp>
      <p:sp>
        <p:nvSpPr>
          <p:cNvPr id="11" name="Obdélník s odříznutým příčným rohem 10"/>
          <p:cNvSpPr/>
          <p:nvPr/>
        </p:nvSpPr>
        <p:spPr>
          <a:xfrm>
            <a:off x="6157129" y="5425841"/>
            <a:ext cx="2664296" cy="57606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umírá 1305 na tuberkulózu</a:t>
            </a: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086031"/>
            <a:ext cx="3593206" cy="365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ražský gro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05" y="3015292"/>
            <a:ext cx="2794206" cy="16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5436096" y="1052736"/>
            <a:ext cx="1080120" cy="139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627784" y="1340768"/>
            <a:ext cx="90010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5436096" y="1448780"/>
            <a:ext cx="792088" cy="837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3923928" y="1772816"/>
            <a:ext cx="428452" cy="588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2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09</a:t>
            </a:r>
          </a:p>
          <a:p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827584" y="836712"/>
            <a:ext cx="20882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Václav III.</a:t>
            </a:r>
          </a:p>
        </p:txBody>
      </p:sp>
      <p:sp>
        <p:nvSpPr>
          <p:cNvPr id="7" name="Obdélník 6"/>
          <p:cNvSpPr/>
          <p:nvPr/>
        </p:nvSpPr>
        <p:spPr>
          <a:xfrm>
            <a:off x="5868144" y="951919"/>
            <a:ext cx="2088232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době nástupu na trůn je mu 15 let</a:t>
            </a:r>
          </a:p>
        </p:txBody>
      </p:sp>
      <p:sp>
        <p:nvSpPr>
          <p:cNvPr id="2" name="Násobení 1"/>
          <p:cNvSpPr/>
          <p:nvPr/>
        </p:nvSpPr>
        <p:spPr>
          <a:xfrm>
            <a:off x="6552220" y="2071598"/>
            <a:ext cx="720080" cy="72008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6120172" y="2961883"/>
            <a:ext cx="158417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umírá 1306</a:t>
            </a:r>
          </a:p>
        </p:txBody>
      </p:sp>
      <p:sp>
        <p:nvSpPr>
          <p:cNvPr id="8" name="Ohnutý roh 7"/>
          <p:cNvSpPr/>
          <p:nvPr/>
        </p:nvSpPr>
        <p:spPr>
          <a:xfrm>
            <a:off x="5688124" y="4250227"/>
            <a:ext cx="2448272" cy="17281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během tažení do Polska (chce obhájit korunu) zavražděn v Olomouci</a:t>
            </a:r>
          </a:p>
        </p:txBody>
      </p:sp>
      <p:sp>
        <p:nvSpPr>
          <p:cNvPr id="9" name="Šipka dolů 8"/>
          <p:cNvSpPr/>
          <p:nvPr/>
        </p:nvSpPr>
        <p:spPr>
          <a:xfrm rot="2366203">
            <a:off x="5248126" y="3498288"/>
            <a:ext cx="541927" cy="14561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549460" y="5049603"/>
            <a:ext cx="288032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vymření Přemyslovců po meči</a:t>
            </a:r>
          </a:p>
        </p:txBody>
      </p:sp>
      <p:sp>
        <p:nvSpPr>
          <p:cNvPr id="11" name="Tlačítko akce: Nápověda 10">
            <a:hlinkClick r:id="" action="ppaction://noaction" highlightClick="1"/>
          </p:cNvPr>
          <p:cNvSpPr/>
          <p:nvPr/>
        </p:nvSpPr>
        <p:spPr>
          <a:xfrm rot="1366571">
            <a:off x="4961647" y="5451556"/>
            <a:ext cx="504056" cy="50405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Jednoduché závorky 11"/>
          <p:cNvSpPr/>
          <p:nvPr/>
        </p:nvSpPr>
        <p:spPr>
          <a:xfrm>
            <a:off x="2981915" y="5903865"/>
            <a:ext cx="1788384" cy="51005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 rodu už žádný muž </a:t>
            </a:r>
          </a:p>
        </p:txBody>
      </p:sp>
      <p:pic>
        <p:nvPicPr>
          <p:cNvPr id="9218" name="Picture 2" descr="Výsledek obrázku pro vražda václava ii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1883"/>
            <a:ext cx="3810108" cy="23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29" y="461665"/>
            <a:ext cx="2052451" cy="25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10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Gotické umění</a:t>
            </a:r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3239852" y="2852936"/>
            <a:ext cx="2448272" cy="111385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práce s učebnicí</a:t>
            </a:r>
          </a:p>
        </p:txBody>
      </p:sp>
      <p:sp>
        <p:nvSpPr>
          <p:cNvPr id="8" name="Tlačítko akce: Návrat 7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Informace 8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5603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7"/>
          <p:cNvSpPr/>
          <p:nvPr/>
        </p:nvSpPr>
        <p:spPr>
          <a:xfrm>
            <a:off x="251521" y="328954"/>
            <a:ext cx="8680914" cy="5964363"/>
          </a:xfrm>
          <a:prstGeom prst="rect">
            <a:avLst/>
          </a:prstGeom>
          <a:solidFill>
            <a:srgbClr val="FFFFFF"/>
          </a:solidFill>
          <a:ln w="19046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</p:txBody>
      </p:sp>
      <p:pic>
        <p:nvPicPr>
          <p:cNvPr id="6" name="Picture 2" descr="Výsledek obrázku pro &amp;ccaron;eské zem&amp;ecaron; slepá map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95" y="1303897"/>
            <a:ext cx="7674970" cy="4844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3"/>
          <p:cNvSpPr/>
          <p:nvPr/>
        </p:nvSpPr>
        <p:spPr>
          <a:xfrm>
            <a:off x="6660233" y="1303897"/>
            <a:ext cx="1986332" cy="756949"/>
          </a:xfrm>
          <a:prstGeom prst="rect">
            <a:avLst/>
          </a:prstGeom>
          <a:solidFill>
            <a:srgbClr val="FFFFFF"/>
          </a:solidFill>
          <a:ln w="19046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Obdélník 5"/>
          <p:cNvSpPr/>
          <p:nvPr/>
        </p:nvSpPr>
        <p:spPr>
          <a:xfrm>
            <a:off x="971594" y="1236656"/>
            <a:ext cx="1907703" cy="464154"/>
          </a:xfrm>
          <a:prstGeom prst="rect">
            <a:avLst/>
          </a:prstGeom>
          <a:solidFill>
            <a:srgbClr val="FFFFFF"/>
          </a:solidFill>
          <a:ln w="19046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Obdélník 6"/>
          <p:cNvSpPr/>
          <p:nvPr/>
        </p:nvSpPr>
        <p:spPr>
          <a:xfrm>
            <a:off x="971594" y="5229197"/>
            <a:ext cx="1512171" cy="908721"/>
          </a:xfrm>
          <a:prstGeom prst="rect">
            <a:avLst/>
          </a:prstGeom>
          <a:solidFill>
            <a:srgbClr val="FFFFFF"/>
          </a:solidFill>
          <a:ln w="19046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0" name="Obdélník 7"/>
          <p:cNvSpPr/>
          <p:nvPr/>
        </p:nvSpPr>
        <p:spPr>
          <a:xfrm>
            <a:off x="7596332" y="5417839"/>
            <a:ext cx="864100" cy="517750"/>
          </a:xfrm>
          <a:prstGeom prst="rect">
            <a:avLst/>
          </a:prstGeom>
          <a:solidFill>
            <a:srgbClr val="FFFFFF"/>
          </a:solidFill>
          <a:ln w="19046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1" name="Obdélník 8"/>
          <p:cNvSpPr/>
          <p:nvPr/>
        </p:nvSpPr>
        <p:spPr>
          <a:xfrm rot="16200004">
            <a:off x="4369674" y="5215508"/>
            <a:ext cx="404658" cy="1440161"/>
          </a:xfrm>
          <a:prstGeom prst="rect">
            <a:avLst/>
          </a:prstGeom>
          <a:solidFill>
            <a:srgbClr val="FFFFFF"/>
          </a:solidFill>
          <a:ln w="19046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2" name="Ovál 4"/>
          <p:cNvSpPr/>
          <p:nvPr/>
        </p:nvSpPr>
        <p:spPr>
          <a:xfrm>
            <a:off x="2483766" y="2441850"/>
            <a:ext cx="2232251" cy="15121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D8047"/>
          </a:solidFill>
          <a:ln w="10003">
            <a:solidFill>
              <a:srgbClr val="DD8047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3" name="Ovál 10"/>
          <p:cNvSpPr/>
          <p:nvPr/>
        </p:nvSpPr>
        <p:spPr>
          <a:xfrm rot="1650153">
            <a:off x="3822904" y="3133777"/>
            <a:ext cx="2232251" cy="15121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D8047"/>
          </a:solidFill>
          <a:ln w="10003">
            <a:solidFill>
              <a:srgbClr val="DD8047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4" name="Ovál 11"/>
          <p:cNvSpPr/>
          <p:nvPr/>
        </p:nvSpPr>
        <p:spPr>
          <a:xfrm>
            <a:off x="5241752" y="3623438"/>
            <a:ext cx="2232251" cy="15121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D8047"/>
          </a:solidFill>
          <a:ln w="10003">
            <a:solidFill>
              <a:srgbClr val="DD8047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5" name="Šipka dolů 9"/>
          <p:cNvSpPr/>
          <p:nvPr/>
        </p:nvSpPr>
        <p:spPr>
          <a:xfrm rot="7629116">
            <a:off x="2418063" y="2484042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0003">
            <a:solidFill>
              <a:srgbClr val="94B6D2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6" name="Šipka dolů 13"/>
          <p:cNvSpPr/>
          <p:nvPr/>
        </p:nvSpPr>
        <p:spPr>
          <a:xfrm rot="15881049">
            <a:off x="7302860" y="4011843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7" name="Šipka dolů 14"/>
          <p:cNvSpPr/>
          <p:nvPr/>
        </p:nvSpPr>
        <p:spPr>
          <a:xfrm rot="12872024">
            <a:off x="5154896" y="2905972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0003">
            <a:solidFill>
              <a:srgbClr val="94B6D2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8" name="Šipka dolů 15"/>
          <p:cNvSpPr/>
          <p:nvPr/>
        </p:nvSpPr>
        <p:spPr>
          <a:xfrm rot="13274790">
            <a:off x="4246358" y="2343754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0003">
            <a:solidFill>
              <a:srgbClr val="94B6D2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9" name="Šipka dolů 16"/>
          <p:cNvSpPr/>
          <p:nvPr/>
        </p:nvSpPr>
        <p:spPr>
          <a:xfrm rot="3198033">
            <a:off x="4246954" y="4054896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0" name="Šipka dolů 17"/>
          <p:cNvSpPr/>
          <p:nvPr/>
        </p:nvSpPr>
        <p:spPr>
          <a:xfrm rot="2992249">
            <a:off x="3111608" y="3648939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0003">
            <a:solidFill>
              <a:srgbClr val="94B6D2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1" name="Šipka dolů 18"/>
          <p:cNvSpPr/>
          <p:nvPr/>
        </p:nvSpPr>
        <p:spPr>
          <a:xfrm rot="12465854">
            <a:off x="6561078" y="3390174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2" name="Šipka dolů 19"/>
          <p:cNvSpPr/>
          <p:nvPr/>
        </p:nvSpPr>
        <p:spPr>
          <a:xfrm rot="1059170">
            <a:off x="6186728" y="4645390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9046">
            <a:solidFill>
              <a:srgbClr val="6B859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3" name="Šipka dolů 20"/>
          <p:cNvSpPr/>
          <p:nvPr/>
        </p:nvSpPr>
        <p:spPr>
          <a:xfrm rot="11028532">
            <a:off x="3428744" y="2130158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0003">
            <a:solidFill>
              <a:srgbClr val="94B6D2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4" name="Ovál 21"/>
          <p:cNvSpPr/>
          <p:nvPr/>
        </p:nvSpPr>
        <p:spPr>
          <a:xfrm rot="19992457">
            <a:off x="892566" y="421941"/>
            <a:ext cx="2232251" cy="15121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68C8C"/>
          </a:solidFill>
          <a:ln w="10003">
            <a:solidFill>
              <a:srgbClr val="968C8C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5" name="Ovál 22"/>
          <p:cNvSpPr/>
          <p:nvPr/>
        </p:nvSpPr>
        <p:spPr>
          <a:xfrm rot="2696912">
            <a:off x="215201" y="4213609"/>
            <a:ext cx="2232251" cy="15121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68C8C"/>
          </a:solidFill>
          <a:ln w="10003">
            <a:solidFill>
              <a:srgbClr val="968C8C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6" name="Šipka dolů 23"/>
          <p:cNvSpPr/>
          <p:nvPr/>
        </p:nvSpPr>
        <p:spPr>
          <a:xfrm rot="17583215">
            <a:off x="2851030" y="1174580"/>
            <a:ext cx="342296" cy="1065285"/>
          </a:xfrm>
          <a:custGeom>
            <a:avLst>
              <a:gd name="f0" fmla="val 1813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7" name="Šipka dolů 24"/>
          <p:cNvSpPr/>
          <p:nvPr/>
        </p:nvSpPr>
        <p:spPr>
          <a:xfrm rot="12040949">
            <a:off x="1240814" y="3191000"/>
            <a:ext cx="342296" cy="1070149"/>
          </a:xfrm>
          <a:custGeom>
            <a:avLst>
              <a:gd name="f0" fmla="val 1814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8" name="Šipka dolů 25"/>
          <p:cNvSpPr/>
          <p:nvPr/>
        </p:nvSpPr>
        <p:spPr>
          <a:xfrm rot="19335469">
            <a:off x="2274856" y="1575328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9" name="Šipka dolů 26"/>
          <p:cNvSpPr/>
          <p:nvPr/>
        </p:nvSpPr>
        <p:spPr>
          <a:xfrm rot="20910954">
            <a:off x="1684582" y="1734068"/>
            <a:ext cx="342296" cy="992389"/>
          </a:xfrm>
          <a:custGeom>
            <a:avLst>
              <a:gd name="f0" fmla="val 1787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0" name="Šipka dolů 27"/>
          <p:cNvSpPr/>
          <p:nvPr/>
        </p:nvSpPr>
        <p:spPr>
          <a:xfrm rot="12446878">
            <a:off x="1528092" y="3808046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1" name="Šipka dolů 28"/>
          <p:cNvSpPr/>
          <p:nvPr/>
        </p:nvSpPr>
        <p:spPr>
          <a:xfrm rot="14504507">
            <a:off x="1944759" y="4099787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2" name="Šipka dolů 29"/>
          <p:cNvSpPr/>
          <p:nvPr/>
        </p:nvSpPr>
        <p:spPr>
          <a:xfrm rot="15535006">
            <a:off x="2349400" y="4805249"/>
            <a:ext cx="342296" cy="720080"/>
          </a:xfrm>
          <a:custGeom>
            <a:avLst>
              <a:gd name="f0" fmla="val 164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3" name="Obdélník 30"/>
          <p:cNvSpPr/>
          <p:nvPr/>
        </p:nvSpPr>
        <p:spPr>
          <a:xfrm>
            <a:off x="6599325" y="464021"/>
            <a:ext cx="2232251" cy="323167"/>
          </a:xfrm>
          <a:prstGeom prst="rect">
            <a:avLst/>
          </a:prstGeom>
          <a:solidFill>
            <a:srgbClr val="DD8047"/>
          </a:solidFill>
          <a:ln w="10003">
            <a:solidFill>
              <a:srgbClr val="DD8047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rPr>
              <a:t>Staré osídlení</a:t>
            </a:r>
          </a:p>
        </p:txBody>
      </p:sp>
      <p:sp>
        <p:nvSpPr>
          <p:cNvPr id="34" name="Šipka dolů 31"/>
          <p:cNvSpPr/>
          <p:nvPr/>
        </p:nvSpPr>
        <p:spPr>
          <a:xfrm rot="16200004">
            <a:off x="7458432" y="150985"/>
            <a:ext cx="779900" cy="2171343"/>
          </a:xfrm>
          <a:custGeom>
            <a:avLst>
              <a:gd name="f0" fmla="val 177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94B6D2"/>
          </a:solidFill>
          <a:ln w="19046">
            <a:solidFill>
              <a:srgbClr val="6B859A"/>
            </a:solidFill>
            <a:prstDash val="solid"/>
          </a:ln>
        </p:spPr>
        <p:txBody>
          <a:bodyPr vert="eaVert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rPr>
              <a:t>Vnitřní kolonizace</a:t>
            </a:r>
          </a:p>
        </p:txBody>
      </p:sp>
      <p:sp>
        <p:nvSpPr>
          <p:cNvPr id="35" name="Obdélník 32"/>
          <p:cNvSpPr/>
          <p:nvPr/>
        </p:nvSpPr>
        <p:spPr>
          <a:xfrm>
            <a:off x="6700192" y="1738292"/>
            <a:ext cx="2232251" cy="334981"/>
          </a:xfrm>
          <a:prstGeom prst="rect">
            <a:avLst/>
          </a:prstGeom>
          <a:solidFill>
            <a:srgbClr val="968C8C"/>
          </a:solidFill>
          <a:ln w="10003">
            <a:solidFill>
              <a:srgbClr val="968C8C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rPr>
              <a:t>Německá oblast</a:t>
            </a:r>
          </a:p>
        </p:txBody>
      </p:sp>
      <p:sp>
        <p:nvSpPr>
          <p:cNvPr id="36" name="Šipka dolů 33"/>
          <p:cNvSpPr/>
          <p:nvPr/>
        </p:nvSpPr>
        <p:spPr>
          <a:xfrm rot="16200004">
            <a:off x="7576339" y="1386135"/>
            <a:ext cx="511981" cy="2200210"/>
          </a:xfrm>
          <a:custGeom>
            <a:avLst>
              <a:gd name="f0" fmla="val 1908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A5AB81"/>
          </a:solidFill>
          <a:ln w="10003">
            <a:solidFill>
              <a:srgbClr val="A5AB81"/>
            </a:solidFill>
            <a:prstDash val="solid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  <p:txBody>
          <a:bodyPr vert="eaVert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rPr>
              <a:t>Vnější kolonizace</a:t>
            </a:r>
          </a:p>
        </p:txBody>
      </p: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pic>
        <p:nvPicPr>
          <p:cNvPr id="6" name="Obrázek 5" descr="http://www.kacanovy.cz/admin/files/Image/archeo/planel_koni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2795" y="457200"/>
            <a:ext cx="7102245" cy="57587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Středověká vesnice</a:t>
            </a:r>
          </a:p>
        </p:txBody>
      </p:sp>
      <p:sp>
        <p:nvSpPr>
          <p:cNvPr id="8" name="Vlna 3"/>
          <p:cNvSpPr/>
          <p:nvPr/>
        </p:nvSpPr>
        <p:spPr>
          <a:xfrm rot="19524270">
            <a:off x="4901625" y="3825456"/>
            <a:ext cx="3164208" cy="236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0000"/>
              <a:gd name="f8" fmla="+- 0 0 331"/>
              <a:gd name="f9" fmla="+- 0 0 -180"/>
              <a:gd name="f10" fmla="+- 0 0 -270"/>
              <a:gd name="f11" fmla="+- 0 0 -360"/>
              <a:gd name="f12" fmla="+- 0 0 -9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+- f39 0 f6"/>
              <a:gd name="f41" fmla="+- f38 0 f6"/>
              <a:gd name="f42" fmla="*/ f40 1 2"/>
              <a:gd name="f43" fmla="*/ f41 1 2"/>
              <a:gd name="f44" fmla="*/ f40 f7 1"/>
              <a:gd name="f45" fmla="*/ f41 f8 1"/>
              <a:gd name="f46" fmla="+- f6 f42 0"/>
              <a:gd name="f47" fmla="+- f6 f43 0"/>
              <a:gd name="f48" fmla="*/ f44 1 100000"/>
              <a:gd name="f49" fmla="*/ f45 1 100000"/>
              <a:gd name="f50" fmla="*/ f45 1 50000"/>
              <a:gd name="f51" fmla="*/ f44 1 50000"/>
              <a:gd name="f52" fmla="*/ f48 10 1"/>
              <a:gd name="f53" fmla="+- f39 0 f48"/>
              <a:gd name="f54" fmla="abs f49"/>
              <a:gd name="f55" fmla="?: f50 0 f50"/>
              <a:gd name="f56" fmla="?: f50 f50 0"/>
              <a:gd name="f57" fmla="+- f47 f49 0"/>
              <a:gd name="f58" fmla="+- f47 0 f49"/>
              <a:gd name="f59" fmla="+- f39 0 f51"/>
              <a:gd name="f60" fmla="*/ f51 f35 1"/>
              <a:gd name="f61" fmla="*/ f48 f35 1"/>
              <a:gd name="f62" fmla="*/ f46 f35 1"/>
              <a:gd name="f63" fmla="*/ f52 1 3"/>
              <a:gd name="f64" fmla="+- f6 0 f55"/>
              <a:gd name="f65" fmla="+- f38 0 f56"/>
              <a:gd name="f66" fmla="+- f6 f56 0"/>
              <a:gd name="f67" fmla="+- f38 f55 0"/>
              <a:gd name="f68" fmla="+- f38 0 f54"/>
              <a:gd name="f69" fmla="*/ f59 f35 1"/>
              <a:gd name="f70" fmla="*/ f53 f35 1"/>
              <a:gd name="f71" fmla="*/ f58 f35 1"/>
              <a:gd name="f72" fmla="*/ f54 f35 1"/>
              <a:gd name="f73" fmla="*/ f57 f35 1"/>
              <a:gd name="f74" fmla="+- f48 0 f63"/>
              <a:gd name="f75" fmla="+- f48 f63 0"/>
              <a:gd name="f76" fmla="+- f53 0 f63"/>
              <a:gd name="f77" fmla="+- f53 f63 0"/>
              <a:gd name="f78" fmla="+- f55 f65 0"/>
              <a:gd name="f79" fmla="max f64 f66"/>
              <a:gd name="f80" fmla="min f65 f67"/>
              <a:gd name="f81" fmla="*/ f64 f35 1"/>
              <a:gd name="f82" fmla="*/ f65 f35 1"/>
              <a:gd name="f83" fmla="*/ f67 f35 1"/>
              <a:gd name="f84" fmla="*/ f66 f35 1"/>
              <a:gd name="f85" fmla="*/ f68 f35 1"/>
              <a:gd name="f86" fmla="*/ f78 1 3"/>
              <a:gd name="f87" fmla="*/ f79 f35 1"/>
              <a:gd name="f88" fmla="*/ f80 f35 1"/>
              <a:gd name="f89" fmla="*/ f74 f35 1"/>
              <a:gd name="f90" fmla="*/ f75 f35 1"/>
              <a:gd name="f91" fmla="*/ f77 f35 1"/>
              <a:gd name="f92" fmla="*/ f76 f35 1"/>
              <a:gd name="f93" fmla="+- f64 f86 0"/>
              <a:gd name="f94" fmla="+- f66 f86 0"/>
              <a:gd name="f95" fmla="+- f93 f65 0"/>
              <a:gd name="f96" fmla="+- f94 f67 0"/>
              <a:gd name="f97" fmla="*/ f93 f35 1"/>
              <a:gd name="f98" fmla="*/ f94 f35 1"/>
              <a:gd name="f99" fmla="*/ f95 1 2"/>
              <a:gd name="f100" fmla="*/ f96 1 2"/>
              <a:gd name="f101" fmla="*/ f99 f35 1"/>
              <a:gd name="f102" fmla="*/ f10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71" y="f61"/>
              </a:cxn>
              <a:cxn ang="f32">
                <a:pos x="f72" y="f62"/>
              </a:cxn>
              <a:cxn ang="f33">
                <a:pos x="f73" y="f70"/>
              </a:cxn>
              <a:cxn ang="f34">
                <a:pos x="f85" y="f62"/>
              </a:cxn>
            </a:cxnLst>
            <a:rect l="f87" t="f60" r="f88" b="f69"/>
            <a:pathLst>
              <a:path>
                <a:moveTo>
                  <a:pt x="f81" y="f61"/>
                </a:moveTo>
                <a:cubicBezTo>
                  <a:pt x="f97" y="f89"/>
                  <a:pt x="f101" y="f90"/>
                  <a:pt x="f82" y="f61"/>
                </a:cubicBezTo>
                <a:lnTo>
                  <a:pt x="f83" y="f70"/>
                </a:lnTo>
                <a:cubicBezTo>
                  <a:pt x="f102" y="f91"/>
                  <a:pt x="f98" y="f92"/>
                  <a:pt x="f84" y="f70"/>
                </a:cubicBezTo>
                <a:close/>
              </a:path>
            </a:pathLst>
          </a:custGeom>
          <a:solidFill>
            <a:srgbClr val="993300"/>
          </a:solidFill>
          <a:ln w="19046">
            <a:solidFill>
              <a:srgbClr val="9933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Obdélník 8"/>
          <p:cNvSpPr/>
          <p:nvPr/>
        </p:nvSpPr>
        <p:spPr>
          <a:xfrm rot="2714789">
            <a:off x="6919666" y="3032336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0" name="Zaoblený obdélník 5"/>
          <p:cNvSpPr/>
          <p:nvPr/>
        </p:nvSpPr>
        <p:spPr>
          <a:xfrm rot="2725343">
            <a:off x="6112571" y="2489409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1" name="Ovál 6"/>
          <p:cNvSpPr/>
          <p:nvPr/>
        </p:nvSpPr>
        <p:spPr>
          <a:xfrm rot="20025975">
            <a:off x="6254837" y="3722593"/>
            <a:ext cx="640710" cy="344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93300"/>
          </a:solidFill>
          <a:ln w="19046">
            <a:solidFill>
              <a:srgbClr val="9933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2" name="Obdélník 11"/>
          <p:cNvSpPr/>
          <p:nvPr/>
        </p:nvSpPr>
        <p:spPr>
          <a:xfrm rot="3099954">
            <a:off x="6422461" y="3239998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3" name="Obdélník 12"/>
          <p:cNvSpPr/>
          <p:nvPr/>
        </p:nvSpPr>
        <p:spPr>
          <a:xfrm rot="2714789">
            <a:off x="5508061" y="3834978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4" name="Obdélník 13"/>
          <p:cNvSpPr/>
          <p:nvPr/>
        </p:nvSpPr>
        <p:spPr>
          <a:xfrm rot="2714789">
            <a:off x="5957634" y="3546686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5" name="Obdélník 14"/>
          <p:cNvSpPr/>
          <p:nvPr/>
        </p:nvSpPr>
        <p:spPr>
          <a:xfrm rot="2989018">
            <a:off x="7392099" y="3638758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6" name="Obdélník 15"/>
          <p:cNvSpPr/>
          <p:nvPr/>
        </p:nvSpPr>
        <p:spPr>
          <a:xfrm rot="2969938">
            <a:off x="7063172" y="3948008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7" name="Obdélník 16"/>
          <p:cNvSpPr/>
          <p:nvPr/>
        </p:nvSpPr>
        <p:spPr>
          <a:xfrm rot="2714789">
            <a:off x="6666935" y="4214070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8" name="Obdélník 17"/>
          <p:cNvSpPr/>
          <p:nvPr/>
        </p:nvSpPr>
        <p:spPr>
          <a:xfrm rot="2714789">
            <a:off x="6170360" y="4430609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9" name="Zaoblený obdélník 14"/>
          <p:cNvSpPr/>
          <p:nvPr/>
        </p:nvSpPr>
        <p:spPr>
          <a:xfrm rot="3207968">
            <a:off x="6370387" y="4933527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0" name="Zaoblený obdélník 15"/>
          <p:cNvSpPr/>
          <p:nvPr/>
        </p:nvSpPr>
        <p:spPr>
          <a:xfrm rot="2725343">
            <a:off x="6915844" y="4705558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1" name="Zaoblený obdélník 16"/>
          <p:cNvSpPr/>
          <p:nvPr/>
        </p:nvSpPr>
        <p:spPr>
          <a:xfrm rot="3020336">
            <a:off x="7284786" y="4412190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2" name="Zaoblený obdélník 17"/>
          <p:cNvSpPr/>
          <p:nvPr/>
        </p:nvSpPr>
        <p:spPr>
          <a:xfrm rot="2725343">
            <a:off x="7592126" y="4108025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3" name="Zaoblený obdélník 18"/>
          <p:cNvSpPr/>
          <p:nvPr/>
        </p:nvSpPr>
        <p:spPr>
          <a:xfrm rot="2725343">
            <a:off x="4640644" y="3266018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4" name="Zaoblený obdélník 19"/>
          <p:cNvSpPr/>
          <p:nvPr/>
        </p:nvSpPr>
        <p:spPr>
          <a:xfrm rot="3039381">
            <a:off x="5161980" y="2958039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25" name="Zaoblený obdélník 20"/>
          <p:cNvSpPr/>
          <p:nvPr/>
        </p:nvSpPr>
        <p:spPr>
          <a:xfrm rot="2913697">
            <a:off x="5588062" y="2654513"/>
            <a:ext cx="925830" cy="317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9046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cxnSp>
        <p:nvCxnSpPr>
          <p:cNvPr id="26" name="Přímá spojnice se šipkou 22"/>
          <p:cNvCxnSpPr/>
          <p:nvPr/>
        </p:nvCxnSpPr>
        <p:spPr>
          <a:xfrm flipV="1">
            <a:off x="4824154" y="3750521"/>
            <a:ext cx="445140" cy="219072"/>
          </a:xfrm>
          <a:prstGeom prst="straightConnector1">
            <a:avLst/>
          </a:prstGeom>
          <a:noFill/>
          <a:ln w="47621">
            <a:solidFill>
              <a:srgbClr val="000000"/>
            </a:solidFill>
            <a:prstDash val="solid"/>
            <a:tailEnd type="arrow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</p:cxnSp>
      <p:cxnSp>
        <p:nvCxnSpPr>
          <p:cNvPr id="27" name="Přímá spojnice se šipkou 23"/>
          <p:cNvCxnSpPr/>
          <p:nvPr/>
        </p:nvCxnSpPr>
        <p:spPr>
          <a:xfrm flipV="1">
            <a:off x="5624895" y="4050874"/>
            <a:ext cx="850264" cy="758193"/>
          </a:xfrm>
          <a:prstGeom prst="straightConnector1">
            <a:avLst/>
          </a:prstGeom>
          <a:noFill/>
          <a:ln w="47621">
            <a:solidFill>
              <a:srgbClr val="000000"/>
            </a:solidFill>
            <a:prstDash val="solid"/>
            <a:tailEnd type="arrow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</p:cxnSp>
      <p:sp>
        <p:nvSpPr>
          <p:cNvPr id="28" name="Obdélník 24"/>
          <p:cNvSpPr/>
          <p:nvPr/>
        </p:nvSpPr>
        <p:spPr>
          <a:xfrm rot="19305148">
            <a:off x="6405317" y="3313636"/>
            <a:ext cx="332741" cy="231142"/>
          </a:xfrm>
          <a:prstGeom prst="rect">
            <a:avLst/>
          </a:prstGeom>
          <a:solidFill>
            <a:srgbClr val="BFBFBF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cxnSp>
        <p:nvCxnSpPr>
          <p:cNvPr id="29" name="Přímá spojnice se šipkou 25"/>
          <p:cNvCxnSpPr/>
          <p:nvPr/>
        </p:nvCxnSpPr>
        <p:spPr>
          <a:xfrm flipH="1">
            <a:off x="6671370" y="2721181"/>
            <a:ext cx="462915" cy="653421"/>
          </a:xfrm>
          <a:prstGeom prst="straightConnector1">
            <a:avLst/>
          </a:prstGeom>
          <a:noFill/>
          <a:ln w="47621">
            <a:solidFill>
              <a:srgbClr val="000000"/>
            </a:solidFill>
            <a:prstDash val="solid"/>
            <a:tailEnd type="arrow"/>
          </a:ln>
          <a:effectLst>
            <a:outerShdw dist="30001" dir="5400000" algn="tl">
              <a:srgbClr val="000000">
                <a:alpha val="45000"/>
              </a:srgbClr>
            </a:outerShdw>
          </a:effectLst>
        </p:spPr>
      </p:cxnSp>
      <p:sp>
        <p:nvSpPr>
          <p:cNvPr id="30" name="Textové pole 25"/>
          <p:cNvSpPr txBox="1"/>
          <p:nvPr/>
        </p:nvSpPr>
        <p:spPr>
          <a:xfrm>
            <a:off x="2699793" y="4207511"/>
            <a:ext cx="1241426" cy="836611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Rychta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Náves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Lán pole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lán = jednotka délky)</a:t>
            </a:r>
            <a:endParaRPr lang="cs-CZ" sz="4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1" name="Rectangle 2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sp>
        <p:nvSpPr>
          <p:cNvPr id="32" name="Rectangle 29"/>
          <p:cNvSpPr/>
          <p:nvPr/>
        </p:nvSpPr>
        <p:spPr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3" name="Vývojový diagram: postup 2049"/>
          <p:cNvSpPr/>
          <p:nvPr/>
        </p:nvSpPr>
        <p:spPr>
          <a:xfrm>
            <a:off x="899595" y="1261963"/>
            <a:ext cx="4452414" cy="109136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  <a:ea typeface="Calibri" pitchFamily="34"/>
                <a:cs typeface="font289"/>
              </a:rPr>
              <a:t>Nakresli do sešitu náčrtek půdorysu vesnice a přiřaď pojmy:</a:t>
            </a:r>
            <a:endParaRPr lang="cs-CZ" sz="1100" b="0" i="0" u="none" strike="noStrike" kern="1200" cap="none" spc="0" baseline="0">
              <a:solidFill>
                <a:srgbClr val="000000"/>
              </a:solidFill>
              <a:uFillTx/>
              <a:latin typeface="Tw Cen MT"/>
              <a:cs typeface="Arial" pitchFamily="34"/>
            </a:endParaRPr>
          </a:p>
        </p:txBody>
      </p:sp>
      <p:sp>
        <p:nvSpPr>
          <p:cNvPr id="34" name="Šipka dolů 27"/>
          <p:cNvSpPr/>
          <p:nvPr/>
        </p:nvSpPr>
        <p:spPr>
          <a:xfrm flipH="1">
            <a:off x="3211272" y="2149050"/>
            <a:ext cx="446894" cy="1794830"/>
          </a:xfrm>
          <a:custGeom>
            <a:avLst>
              <a:gd name="f0" fmla="val 1891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000000"/>
          </a:solidFill>
          <a:ln w="19046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4093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21354" r="11932" b="25189"/>
          <a:stretch/>
        </p:blipFill>
        <p:spPr bwMode="auto">
          <a:xfrm>
            <a:off x="118898" y="1669752"/>
            <a:ext cx="8913440" cy="357830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sp>
        <p:nvSpPr>
          <p:cNvPr id="7" name="Rectangle 2"/>
          <p:cNvSpPr/>
          <p:nvPr/>
        </p:nvSpPr>
        <p:spPr>
          <a:xfrm>
            <a:off x="2195739" y="346393"/>
            <a:ext cx="5288240" cy="8617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  <a:ea typeface="Calibri" pitchFamily="34"/>
                <a:cs typeface="font289"/>
              </a:rPr>
              <a:t>Připoj osobu/pojem k popisku:</a:t>
            </a: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Tw Cen MT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621877" y="2483138"/>
            <a:ext cx="1512170" cy="216027"/>
          </a:xfrm>
          <a:custGeom>
            <a:avLst>
              <a:gd name="f0" fmla="val 2005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Šipka doprava 8"/>
          <p:cNvSpPr/>
          <p:nvPr/>
        </p:nvSpPr>
        <p:spPr>
          <a:xfrm rot="19081935">
            <a:off x="2639967" y="2610756"/>
            <a:ext cx="1512170" cy="216027"/>
          </a:xfrm>
          <a:custGeom>
            <a:avLst>
              <a:gd name="f0" fmla="val 2005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0" name="Šipka doprava 9"/>
          <p:cNvSpPr/>
          <p:nvPr/>
        </p:nvSpPr>
        <p:spPr>
          <a:xfrm rot="2417389">
            <a:off x="2627785" y="2456896"/>
            <a:ext cx="1512170" cy="216027"/>
          </a:xfrm>
          <a:custGeom>
            <a:avLst>
              <a:gd name="f0" fmla="val 2005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1" name="Šipka doprava 10"/>
          <p:cNvSpPr/>
          <p:nvPr/>
        </p:nvSpPr>
        <p:spPr>
          <a:xfrm rot="20111816">
            <a:off x="2639966" y="4034232"/>
            <a:ext cx="1512170" cy="216027"/>
          </a:xfrm>
          <a:custGeom>
            <a:avLst>
              <a:gd name="f0" fmla="val 2005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2" name="Šipka doprava 11"/>
          <p:cNvSpPr/>
          <p:nvPr/>
        </p:nvSpPr>
        <p:spPr>
          <a:xfrm rot="20111816">
            <a:off x="2530203" y="4577047"/>
            <a:ext cx="1512170" cy="216027"/>
          </a:xfrm>
          <a:custGeom>
            <a:avLst>
              <a:gd name="f0" fmla="val 2005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13" name="Šipka doprava 12"/>
          <p:cNvSpPr/>
          <p:nvPr/>
        </p:nvSpPr>
        <p:spPr>
          <a:xfrm rot="2089264">
            <a:off x="2413720" y="4323676"/>
            <a:ext cx="2147029" cy="179707"/>
          </a:xfrm>
          <a:custGeom>
            <a:avLst>
              <a:gd name="f0" fmla="val 2069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sp>
        <p:nvSpPr>
          <p:cNvPr id="6" name="Obdélník 3"/>
          <p:cNvSpPr/>
          <p:nvPr/>
        </p:nvSpPr>
        <p:spPr>
          <a:xfrm>
            <a:off x="363887" y="1419925"/>
            <a:ext cx="4536502" cy="5040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Většina domů v podobě polozemnic</a:t>
            </a:r>
          </a:p>
        </p:txBody>
      </p:sp>
      <p:pic>
        <p:nvPicPr>
          <p:cNvPr id="7" name="Picture 2" descr="Výsledek obrázku pro polozemnic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512" y="2742805"/>
            <a:ext cx="5524503" cy="367664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8" name="Picture 4" descr="Výsledek obrázku pro polozemnic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1562" y="461665"/>
            <a:ext cx="3940195" cy="33322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pic>
        <p:nvPicPr>
          <p:cNvPr id="6" name="Picture 2" descr="Výsledek obrázku pro trojpolní systém"/>
          <p:cNvPicPr>
            <a:picLocks noChangeAspect="1"/>
          </p:cNvPicPr>
          <p:nvPr/>
        </p:nvPicPr>
        <p:blipFill>
          <a:blip r:embed="rId2"/>
          <a:srcRect l="20798" t="5623" r="24499" b="25176"/>
          <a:stretch>
            <a:fillRect/>
          </a:stretch>
        </p:blipFill>
        <p:spPr>
          <a:xfrm>
            <a:off x="467541" y="2878832"/>
            <a:ext cx="3456386" cy="328117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7" name="Obdélník 3"/>
          <p:cNvSpPr/>
          <p:nvPr/>
        </p:nvSpPr>
        <p:spPr>
          <a:xfrm>
            <a:off x="323523" y="692694"/>
            <a:ext cx="3600404" cy="7200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Němečtí osadníci sebou nesou řadu novinek v zemědělství</a:t>
            </a:r>
          </a:p>
        </p:txBody>
      </p:sp>
      <p:sp>
        <p:nvSpPr>
          <p:cNvPr id="8" name="Ohnutý roh 4"/>
          <p:cNvSpPr/>
          <p:nvPr/>
        </p:nvSpPr>
        <p:spPr>
          <a:xfrm>
            <a:off x="899595" y="2276874"/>
            <a:ext cx="2808314" cy="5760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Trojpolní systém</a:t>
            </a:r>
          </a:p>
        </p:txBody>
      </p:sp>
      <p:sp>
        <p:nvSpPr>
          <p:cNvPr id="9" name="Ohnutý roh 7"/>
          <p:cNvSpPr/>
          <p:nvPr/>
        </p:nvSpPr>
        <p:spPr>
          <a:xfrm>
            <a:off x="5678643" y="692694"/>
            <a:ext cx="2808314" cy="5760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Železný pluh</a:t>
            </a:r>
          </a:p>
        </p:txBody>
      </p:sp>
      <p:sp>
        <p:nvSpPr>
          <p:cNvPr id="10" name="Ohnutý roh 8"/>
          <p:cNvSpPr/>
          <p:nvPr/>
        </p:nvSpPr>
        <p:spPr>
          <a:xfrm>
            <a:off x="4290794" y="3580863"/>
            <a:ext cx="2808314" cy="5760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chomout</a:t>
            </a:r>
          </a:p>
        </p:txBody>
      </p:sp>
      <p:pic>
        <p:nvPicPr>
          <p:cNvPr id="11" name="Picture 4" descr="Související obrázek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8062" y="1364284"/>
            <a:ext cx="3902083" cy="19770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2" name="Picture 6" descr="Výsledek obrázku pro trojpolní systé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50837" y="4136324"/>
            <a:ext cx="3593162" cy="25359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13" name="TextovéPole 5"/>
          <p:cNvSpPr txBox="1"/>
          <p:nvPr/>
        </p:nvSpPr>
        <p:spPr>
          <a:xfrm>
            <a:off x="251524" y="5949278"/>
            <a:ext cx="4896547" cy="6463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každý rok se jednotlivé části střídají…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úhor, jař, ozim x jař, ozim, úhor x ozim, úhor, jař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7506" y="2996955"/>
            <a:ext cx="1259631" cy="344390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Setí na jaře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078089" y="3149349"/>
            <a:ext cx="1637928" cy="344390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 w="9528">
            <a:solidFill>
              <a:srgbClr val="4A7EBB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Setí na podzim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888946" y="5404286"/>
            <a:ext cx="2259116" cy="344390"/>
          </a:xfrm>
          <a:prstGeom prst="rect">
            <a:avLst/>
          </a:pr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Odpočinek („ladem“)</a:t>
            </a:r>
          </a:p>
        </p:txBody>
      </p:sp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Středověké město</a:t>
            </a:r>
          </a:p>
        </p:txBody>
      </p:sp>
      <p:pic>
        <p:nvPicPr>
          <p:cNvPr id="7" name="Picture 2" descr="Výsledek obrázku pro trojpolní systém"/>
          <p:cNvPicPr>
            <a:picLocks noChangeAspect="1"/>
          </p:cNvPicPr>
          <p:nvPr/>
        </p:nvPicPr>
        <p:blipFill>
          <a:blip r:embed="rId2"/>
          <a:srcRect t="8951" r="15872" b="69886"/>
          <a:stretch>
            <a:fillRect/>
          </a:stretch>
        </p:blipFill>
        <p:spPr>
          <a:xfrm>
            <a:off x="3707901" y="2420892"/>
            <a:ext cx="5245547" cy="9902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179515" y="1772820"/>
            <a:ext cx="2376260" cy="64807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Díky novinkám v zemědělství</a:t>
            </a:r>
          </a:p>
        </p:txBody>
      </p:sp>
      <p:sp>
        <p:nvSpPr>
          <p:cNvPr id="9" name="Šipka doprava 4"/>
          <p:cNvSpPr/>
          <p:nvPr/>
        </p:nvSpPr>
        <p:spPr>
          <a:xfrm>
            <a:off x="2771802" y="1916829"/>
            <a:ext cx="936107" cy="216027"/>
          </a:xfrm>
          <a:custGeom>
            <a:avLst>
              <a:gd name="f0" fmla="val 1910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Zaoblený obdélník 5"/>
          <p:cNvSpPr/>
          <p:nvPr/>
        </p:nvSpPr>
        <p:spPr>
          <a:xfrm>
            <a:off x="4067946" y="1772820"/>
            <a:ext cx="2664296" cy="50405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Populační růst</a:t>
            </a:r>
          </a:p>
        </p:txBody>
      </p:sp>
      <p:sp>
        <p:nvSpPr>
          <p:cNvPr id="11" name="Šipka ohnutá nahoru 6"/>
          <p:cNvSpPr/>
          <p:nvPr/>
        </p:nvSpPr>
        <p:spPr>
          <a:xfrm rot="5399996" flipV="1">
            <a:off x="5004027" y="3429000"/>
            <a:ext cx="1116125" cy="1260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7552"/>
              <a:gd name="f8" fmla="val 25000"/>
              <a:gd name="f9" fmla="+- 0 0 -360"/>
              <a:gd name="f10" fmla="+- 0 0 -270"/>
              <a:gd name="f11" fmla="+- 0 0 -180"/>
              <a:gd name="f12" fmla="+- 0 0 -90"/>
              <a:gd name="f13" fmla="abs f3"/>
              <a:gd name="f14" fmla="abs f4"/>
              <a:gd name="f15" fmla="abs f5"/>
              <a:gd name="f16" fmla="*/ f9 f0 1"/>
              <a:gd name="f17" fmla="*/ f10 f0 1"/>
              <a:gd name="f18" fmla="*/ f11 f0 1"/>
              <a:gd name="f19" fmla="*/ f12 f0 1"/>
              <a:gd name="f20" fmla="?: f13 f3 1"/>
              <a:gd name="f21" fmla="?: f14 f4 1"/>
              <a:gd name="f22" fmla="?: f15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min f42 f41"/>
              <a:gd name="f46" fmla="*/ f45 f8 1"/>
              <a:gd name="f47" fmla="*/ f45 f7 1"/>
              <a:gd name="f48" fmla="*/ f46 1 100000"/>
              <a:gd name="f49" fmla="*/ f46 1 50000"/>
              <a:gd name="f50" fmla="*/ f47 1 200000"/>
              <a:gd name="f51" fmla="*/ f47 1 100000"/>
              <a:gd name="f52" fmla="+- f38 0 f49"/>
              <a:gd name="f53" fmla="+- f38 0 f48"/>
              <a:gd name="f54" fmla="+- f39 0 f51"/>
              <a:gd name="f55" fmla="+- f48 f39 0"/>
              <a:gd name="f56" fmla="*/ f48 f35 1"/>
              <a:gd name="f57" fmla="+- f53 0 f50"/>
              <a:gd name="f58" fmla="+- f53 f50 0"/>
              <a:gd name="f59" fmla="+- f54 f39 0"/>
              <a:gd name="f60" fmla="*/ f55 1 2"/>
              <a:gd name="f61" fmla="*/ f54 f35 1"/>
              <a:gd name="f62" fmla="*/ f52 f35 1"/>
              <a:gd name="f63" fmla="*/ f53 f35 1"/>
              <a:gd name="f64" fmla="*/ f58 1 2"/>
              <a:gd name="f65" fmla="*/ f59 1 2"/>
              <a:gd name="f66" fmla="*/ f58 f35 1"/>
              <a:gd name="f67" fmla="*/ f57 f35 1"/>
              <a:gd name="f68" fmla="*/ f60 f35 1"/>
              <a:gd name="f69" fmla="*/ f65 f35 1"/>
              <a:gd name="f70" fmla="*/ f6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63" y="f40"/>
              </a:cxn>
              <a:cxn ang="f32">
                <a:pos x="f62" y="f56"/>
              </a:cxn>
              <a:cxn ang="f32">
                <a:pos x="f40" y="f69"/>
              </a:cxn>
              <a:cxn ang="f33">
                <a:pos x="f70" y="f43"/>
              </a:cxn>
              <a:cxn ang="f34">
                <a:pos x="f66" y="f68"/>
              </a:cxn>
              <a:cxn ang="f34">
                <a:pos x="f44" y="f56"/>
              </a:cxn>
            </a:cxnLst>
            <a:rect l="f40" t="f61" r="f66" b="f43"/>
            <a:pathLst>
              <a:path>
                <a:moveTo>
                  <a:pt x="f40" y="f61"/>
                </a:moveTo>
                <a:lnTo>
                  <a:pt x="f67" y="f61"/>
                </a:lnTo>
                <a:lnTo>
                  <a:pt x="f67" y="f56"/>
                </a:lnTo>
                <a:lnTo>
                  <a:pt x="f62" y="f56"/>
                </a:lnTo>
                <a:lnTo>
                  <a:pt x="f63" y="f40"/>
                </a:lnTo>
                <a:lnTo>
                  <a:pt x="f44" y="f56"/>
                </a:lnTo>
                <a:lnTo>
                  <a:pt x="f66" y="f56"/>
                </a:lnTo>
                <a:lnTo>
                  <a:pt x="f66" y="f43"/>
                </a:lnTo>
                <a:lnTo>
                  <a:pt x="f40" y="f43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71595" y="3906444"/>
            <a:ext cx="3600404" cy="7380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Kromě vesnic vznikají i nová města</a:t>
            </a:r>
          </a:p>
        </p:txBody>
      </p:sp>
      <p:sp>
        <p:nvSpPr>
          <p:cNvPr id="13" name="Ovál 8"/>
          <p:cNvSpPr/>
          <p:nvPr/>
        </p:nvSpPr>
        <p:spPr>
          <a:xfrm>
            <a:off x="526941" y="5445224"/>
            <a:ext cx="2016224" cy="72008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město</a:t>
            </a:r>
          </a:p>
        </p:txBody>
      </p:sp>
      <p:cxnSp>
        <p:nvCxnSpPr>
          <p:cNvPr id="14" name="Přímá spojnice se šipkou 10"/>
          <p:cNvCxnSpPr>
            <a:stCxn id="13" idx="1"/>
            <a:endCxn id="16" idx="1"/>
          </p:cNvCxnSpPr>
          <p:nvPr/>
        </p:nvCxnSpPr>
        <p:spPr>
          <a:xfrm flipV="1">
            <a:off x="2543165" y="5373210"/>
            <a:ext cx="876709" cy="432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2"/>
          <p:cNvCxnSpPr>
            <a:stCxn id="13" idx="1"/>
            <a:endCxn id="17" idx="1"/>
          </p:cNvCxnSpPr>
          <p:nvPr/>
        </p:nvCxnSpPr>
        <p:spPr>
          <a:xfrm>
            <a:off x="2543165" y="5805264"/>
            <a:ext cx="876709" cy="450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bdélník 13"/>
          <p:cNvSpPr/>
          <p:nvPr/>
        </p:nvSpPr>
        <p:spPr>
          <a:xfrm>
            <a:off x="3419874" y="5157188"/>
            <a:ext cx="1638184" cy="43204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poddanská</a:t>
            </a:r>
          </a:p>
        </p:txBody>
      </p:sp>
      <p:sp>
        <p:nvSpPr>
          <p:cNvPr id="17" name="Obdélník 15"/>
          <p:cNvSpPr/>
          <p:nvPr/>
        </p:nvSpPr>
        <p:spPr>
          <a:xfrm>
            <a:off x="3419874" y="6039291"/>
            <a:ext cx="1638184" cy="43204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královská</a:t>
            </a:r>
          </a:p>
        </p:txBody>
      </p:sp>
      <p:sp>
        <p:nvSpPr>
          <p:cNvPr id="18" name="Jednoduché závorky 19"/>
          <p:cNvSpPr/>
          <p:nvPr/>
        </p:nvSpPr>
        <p:spPr>
          <a:xfrm>
            <a:off x="5292080" y="5013179"/>
            <a:ext cx="3204359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Založena šlechtou/církví, patří jim</a:t>
            </a:r>
          </a:p>
        </p:txBody>
      </p:sp>
      <p:sp>
        <p:nvSpPr>
          <p:cNvPr id="19" name="Jednoduché závorky 21"/>
          <p:cNvSpPr/>
          <p:nvPr/>
        </p:nvSpPr>
        <p:spPr>
          <a:xfrm>
            <a:off x="5292080" y="5967282"/>
            <a:ext cx="3204359" cy="5760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Založena králem, patří jemu či královně, mají výhody</a:t>
            </a:r>
          </a:p>
        </p:txBody>
      </p:sp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08</a:t>
            </a:r>
          </a:p>
          <a:p>
            <a:endParaRPr lang="cs-CZ" sz="2400" dirty="0"/>
          </a:p>
        </p:txBody>
      </p:sp>
      <p:sp>
        <p:nvSpPr>
          <p:cNvPr id="6" name="Obdélník 3"/>
          <p:cNvSpPr/>
          <p:nvPr/>
        </p:nvSpPr>
        <p:spPr>
          <a:xfrm>
            <a:off x="2771802" y="435254"/>
            <a:ext cx="4068449" cy="7200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1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Počátek města</a:t>
            </a:r>
          </a:p>
        </p:txBody>
      </p:sp>
      <p:sp>
        <p:nvSpPr>
          <p:cNvPr id="7" name="Zaoblený obdélník 4"/>
          <p:cNvSpPr/>
          <p:nvPr/>
        </p:nvSpPr>
        <p:spPr>
          <a:xfrm>
            <a:off x="467541" y="1445565"/>
            <a:ext cx="2880323" cy="43204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 </a:t>
            </a:r>
          </a:p>
        </p:txBody>
      </p:sp>
      <p:sp>
        <p:nvSpPr>
          <p:cNvPr id="8" name="Volný tvar 5"/>
          <p:cNvSpPr/>
          <p:nvPr/>
        </p:nvSpPr>
        <p:spPr>
          <a:xfrm>
            <a:off x="512621" y="2299853"/>
            <a:ext cx="2355274" cy="2493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55273"/>
              <a:gd name="f7" fmla="val 2493818"/>
              <a:gd name="f8" fmla="val 101600"/>
              <a:gd name="f9" fmla="val 4618"/>
              <a:gd name="f10" fmla="val 203395"/>
              <a:gd name="f11" fmla="val 6054"/>
              <a:gd name="f12" fmla="val 304800"/>
              <a:gd name="f13" fmla="val 13854"/>
              <a:gd name="f14" fmla="val 323785"/>
              <a:gd name="f15" fmla="val 15314"/>
              <a:gd name="f16" fmla="val 342154"/>
              <a:gd name="f17" fmla="val 21688"/>
              <a:gd name="f18" fmla="val 360218"/>
              <a:gd name="f19" fmla="val 27709"/>
              <a:gd name="f20" fmla="val 428116"/>
              <a:gd name="f21" fmla="val 50342"/>
              <a:gd name="f22" fmla="val 504719"/>
              <a:gd name="f23" fmla="val 89082"/>
              <a:gd name="f24" fmla="val 554182"/>
              <a:gd name="f25" fmla="val 138545"/>
              <a:gd name="f26" fmla="val 609600"/>
              <a:gd name="f27" fmla="val 193963"/>
              <a:gd name="f28" fmla="val 665018"/>
              <a:gd name="f29" fmla="val 669636"/>
              <a:gd name="f30" fmla="val 374072"/>
              <a:gd name="f31" fmla="val 672342"/>
              <a:gd name="f32" fmla="val 388719"/>
              <a:gd name="f33" fmla="val 678873"/>
              <a:gd name="f34" fmla="val 401781"/>
              <a:gd name="f35" fmla="val 706582"/>
              <a:gd name="f36" fmla="val 457200"/>
              <a:gd name="f37" fmla="val 714885"/>
              <a:gd name="f38" fmla="val 507016"/>
              <a:gd name="f39" fmla="val 715688"/>
              <a:gd name="f40" fmla="val 538483"/>
              <a:gd name="f41" fmla="val 734291"/>
              <a:gd name="f42" fmla="val 581890"/>
              <a:gd name="f43" fmla="val 742427"/>
              <a:gd name="f44" fmla="val 600873"/>
              <a:gd name="f45" fmla="val 754748"/>
              <a:gd name="f46" fmla="val 617971"/>
              <a:gd name="f47" fmla="val 762000"/>
              <a:gd name="f48" fmla="val 637309"/>
              <a:gd name="f49" fmla="val 768686"/>
              <a:gd name="f50" fmla="val 655138"/>
              <a:gd name="f51" fmla="val 765763"/>
              <a:gd name="f52" fmla="val 676580"/>
              <a:gd name="f53" fmla="val 775855"/>
              <a:gd name="f54" fmla="val 692727"/>
              <a:gd name="f55" fmla="val 789701"/>
              <a:gd name="f56" fmla="val 714880"/>
              <a:gd name="f57" fmla="val 814272"/>
              <a:gd name="f58" fmla="val 728310"/>
              <a:gd name="f59" fmla="val 831273"/>
              <a:gd name="f60" fmla="val 748145"/>
              <a:gd name="f61" fmla="val 942109"/>
              <a:gd name="f62" fmla="val 877454"/>
              <a:gd name="f63" fmla="val 771237"/>
              <a:gd name="f64" fmla="val 900546"/>
              <a:gd name="f65" fmla="val 817418"/>
              <a:gd name="f66" fmla="val 920381"/>
              <a:gd name="f67" fmla="val 834419"/>
              <a:gd name="f68" fmla="val 936304"/>
              <a:gd name="f69" fmla="val 855633"/>
              <a:gd name="f70" fmla="val 955964"/>
              <a:gd name="f71" fmla="val 872836"/>
              <a:gd name="f72" fmla="val 973342"/>
              <a:gd name="f73" fmla="val 888042"/>
              <a:gd name="f74" fmla="val 994004"/>
              <a:gd name="f75" fmla="val 899194"/>
              <a:gd name="f76" fmla="val 1011382"/>
              <a:gd name="f77" fmla="val 914400"/>
              <a:gd name="f78" fmla="val 1031042"/>
              <a:gd name="f79" fmla="val 931603"/>
              <a:gd name="f80" fmla="val 1045901"/>
              <a:gd name="f81" fmla="val 954143"/>
              <a:gd name="f82" fmla="val 1066800"/>
              <a:gd name="f83" fmla="val 969818"/>
              <a:gd name="f84" fmla="val 1083322"/>
              <a:gd name="f85" fmla="val 982210"/>
              <a:gd name="f86" fmla="val 1104286"/>
              <a:gd name="f87" fmla="val 987280"/>
              <a:gd name="f88" fmla="val 1122218"/>
              <a:gd name="f89" fmla="val 997527"/>
              <a:gd name="f90" fmla="val 1157257"/>
              <a:gd name="f91" fmla="val 1017549"/>
              <a:gd name="f92" fmla="val 1186152"/>
              <a:gd name="f93" fmla="val 1043667"/>
              <a:gd name="f94" fmla="val 1219200"/>
              <a:gd name="f95" fmla="val 1246482"/>
              <a:gd name="f96" fmla="val 1085898"/>
              <a:gd name="f97" fmla="val 1270019"/>
              <a:gd name="f98" fmla="val 1114141"/>
              <a:gd name="f99" fmla="val 1302327"/>
              <a:gd name="f100" fmla="val 1357746"/>
              <a:gd name="f101" fmla="val 1136072"/>
              <a:gd name="f102" fmla="val 1393740"/>
              <a:gd name="f103" fmla="val 1160068"/>
              <a:gd name="f104" fmla="val 1420355"/>
              <a:gd name="f105" fmla="val 1176702"/>
              <a:gd name="f106" fmla="val 1454727"/>
              <a:gd name="f107" fmla="val 1205345"/>
              <a:gd name="f108" fmla="val 1464762"/>
              <a:gd name="f109" fmla="val 1213707"/>
              <a:gd name="f110" fmla="val 1474600"/>
              <a:gd name="f111" fmla="val 1222604"/>
              <a:gd name="f112" fmla="val 1482437"/>
              <a:gd name="f113" fmla="val 1233054"/>
              <a:gd name="f114" fmla="val 1502418"/>
              <a:gd name="f115" fmla="val 1259696"/>
              <a:gd name="f116" fmla="val 1519382"/>
              <a:gd name="f117" fmla="val 1288472"/>
              <a:gd name="f118" fmla="val 1537855"/>
              <a:gd name="f119" fmla="val 1316181"/>
              <a:gd name="f120" fmla="val 1565564"/>
              <a:gd name="f121" fmla="val 1357745"/>
              <a:gd name="f122" fmla="val 1593273"/>
              <a:gd name="f123" fmla="val 1399309"/>
              <a:gd name="f124" fmla="val 1597891"/>
              <a:gd name="f125" fmla="val 1413163"/>
              <a:gd name="f126" fmla="val 1600035"/>
              <a:gd name="f127" fmla="val 1428106"/>
              <a:gd name="f128" fmla="val 1607127"/>
              <a:gd name="f129" fmla="val 1440872"/>
              <a:gd name="f130" fmla="val 1623300"/>
              <a:gd name="f131" fmla="val 1469984"/>
              <a:gd name="f132" fmla="val 1662546"/>
              <a:gd name="f133" fmla="val 1524000"/>
              <a:gd name="f134" fmla="val 1667164"/>
              <a:gd name="f135" fmla="val 1547091"/>
              <a:gd name="f136" fmla="val 1666836"/>
              <a:gd name="f137" fmla="val 1571754"/>
              <a:gd name="f138" fmla="val 1676400"/>
              <a:gd name="f139" fmla="val 1593272"/>
              <a:gd name="f140" fmla="val 1685778"/>
              <a:gd name="f141" fmla="val 1614373"/>
              <a:gd name="f142" fmla="val 1705726"/>
              <a:gd name="f143" fmla="val 1629109"/>
              <a:gd name="f144" fmla="val 1717964"/>
              <a:gd name="f145" fmla="val 1648690"/>
              <a:gd name="f146" fmla="val 1805680"/>
              <a:gd name="f147" fmla="val 1789036"/>
              <a:gd name="f148" fmla="val 1665789"/>
              <a:gd name="f149" fmla="val 1604255"/>
              <a:gd name="f150" fmla="val 1801091"/>
              <a:gd name="f151" fmla="val 1773381"/>
              <a:gd name="f152" fmla="val 1804305"/>
              <a:gd name="f153" fmla="val 1784629"/>
              <a:gd name="f154" fmla="val 1846419"/>
              <a:gd name="f155" fmla="val 1937346"/>
              <a:gd name="f156" fmla="val 1856509"/>
              <a:gd name="f157" fmla="val 1953490"/>
              <a:gd name="f158" fmla="val 1874228"/>
              <a:gd name="f159" fmla="val 1981841"/>
              <a:gd name="f160" fmla="val 1927303"/>
              <a:gd name="f161" fmla="val 1988507"/>
              <a:gd name="f162" fmla="val 1953491"/>
              <a:gd name="f163" fmla="val 1995054"/>
              <a:gd name="f164" fmla="val 1958109"/>
              <a:gd name="f165" fmla="val 2008909"/>
              <a:gd name="f166" fmla="val 1957019"/>
              <a:gd name="f167" fmla="val 2026291"/>
              <a:gd name="f168" fmla="val 1967346"/>
              <a:gd name="f169" fmla="val 2036618"/>
              <a:gd name="f170" fmla="val 1990894"/>
              <a:gd name="f171" fmla="val 2060166"/>
              <a:gd name="f172" fmla="val 2050473"/>
              <a:gd name="f173" fmla="val 2092036"/>
              <a:gd name="f174" fmla="val 2055091"/>
              <a:gd name="f175" fmla="val 2133600"/>
              <a:gd name="f176" fmla="val 2053323"/>
              <a:gd name="f177" fmla="val 2176381"/>
              <a:gd name="f178" fmla="val 2064327"/>
              <a:gd name="f179" fmla="val 2216727"/>
              <a:gd name="f180" fmla="val 2067764"/>
              <a:gd name="f181" fmla="val 2229329"/>
              <a:gd name="f182" fmla="val 2084791"/>
              <a:gd name="f183" fmla="val 2233568"/>
              <a:gd name="f184" fmla="val 2092037"/>
              <a:gd name="f185" fmla="val 2244436"/>
              <a:gd name="f186" fmla="val 2103493"/>
              <a:gd name="f187" fmla="val 2261620"/>
              <a:gd name="f188" fmla="val 2106668"/>
              <a:gd name="f189" fmla="val 2283869"/>
              <a:gd name="f190" fmla="val 2119746"/>
              <a:gd name="f191" fmla="val 2299854"/>
              <a:gd name="f192" fmla="val 2148696"/>
              <a:gd name="f193" fmla="val 2335238"/>
              <a:gd name="f194" fmla="val 2191367"/>
              <a:gd name="f195" fmla="val 2358797"/>
              <a:gd name="f196" fmla="val 2396836"/>
              <a:gd name="f197" fmla="val 2225964"/>
              <a:gd name="f198" fmla="val 2410691"/>
              <a:gd name="f199" fmla="val 2230796"/>
              <a:gd name="f200" fmla="val 2428851"/>
              <a:gd name="f201" fmla="val 2244437"/>
              <a:gd name="f202" fmla="val 2438400"/>
              <a:gd name="f203" fmla="val 2278276"/>
              <a:gd name="f204" fmla="val 2462087"/>
              <a:gd name="f205" fmla="+- 0 0 -90"/>
              <a:gd name="f206" fmla="*/ f3 1 2355273"/>
              <a:gd name="f207" fmla="*/ f4 1 2493818"/>
              <a:gd name="f208" fmla="+- f7 0 f5"/>
              <a:gd name="f209" fmla="+- f6 0 f5"/>
              <a:gd name="f210" fmla="*/ f205 f0 1"/>
              <a:gd name="f211" fmla="*/ f209 1 2355273"/>
              <a:gd name="f212" fmla="*/ f208 1 2493818"/>
              <a:gd name="f213" fmla="*/ 0 f209 1"/>
              <a:gd name="f214" fmla="*/ 0 f208 1"/>
              <a:gd name="f215" fmla="*/ 304800 f209 1"/>
              <a:gd name="f216" fmla="*/ 13854 f208 1"/>
              <a:gd name="f217" fmla="*/ 360218 f209 1"/>
              <a:gd name="f218" fmla="*/ 27709 f208 1"/>
              <a:gd name="f219" fmla="*/ 554182 f209 1"/>
              <a:gd name="f220" fmla="*/ 138545 f208 1"/>
              <a:gd name="f221" fmla="*/ 609600 f209 1"/>
              <a:gd name="f222" fmla="*/ 193963 f208 1"/>
              <a:gd name="f223" fmla="*/ 665018 f209 1"/>
              <a:gd name="f224" fmla="*/ 360218 f208 1"/>
              <a:gd name="f225" fmla="*/ 678873 f209 1"/>
              <a:gd name="f226" fmla="*/ 401781 f208 1"/>
              <a:gd name="f227" fmla="*/ 706582 f209 1"/>
              <a:gd name="f228" fmla="*/ 457200 f208 1"/>
              <a:gd name="f229" fmla="*/ 734291 f209 1"/>
              <a:gd name="f230" fmla="*/ 581890 f208 1"/>
              <a:gd name="f231" fmla="*/ 762000 f209 1"/>
              <a:gd name="f232" fmla="*/ 637309 f208 1"/>
              <a:gd name="f233" fmla="*/ 775855 f209 1"/>
              <a:gd name="f234" fmla="*/ 692727 f208 1"/>
              <a:gd name="f235" fmla="*/ 831273 f209 1"/>
              <a:gd name="f236" fmla="*/ 748145 f208 1"/>
              <a:gd name="f237" fmla="*/ 900546 f209 1"/>
              <a:gd name="f238" fmla="*/ 817418 f208 1"/>
              <a:gd name="f239" fmla="*/ 955964 f209 1"/>
              <a:gd name="f240" fmla="*/ 872836 f208 1"/>
              <a:gd name="f241" fmla="*/ 1011382 f209 1"/>
              <a:gd name="f242" fmla="*/ 914400 f208 1"/>
              <a:gd name="f243" fmla="*/ 1066800 f209 1"/>
              <a:gd name="f244" fmla="*/ 969818 f208 1"/>
              <a:gd name="f245" fmla="*/ 1122218 f209 1"/>
              <a:gd name="f246" fmla="*/ 997527 f208 1"/>
              <a:gd name="f247" fmla="*/ 1219200 f209 1"/>
              <a:gd name="f248" fmla="*/ 1066800 f208 1"/>
              <a:gd name="f249" fmla="*/ 1302327 f209 1"/>
              <a:gd name="f250" fmla="*/ 1122218 f208 1"/>
              <a:gd name="f251" fmla="*/ 1357746 f209 1"/>
              <a:gd name="f252" fmla="*/ 1136072 f208 1"/>
              <a:gd name="f253" fmla="*/ 1454727 f209 1"/>
              <a:gd name="f254" fmla="*/ 1205345 f208 1"/>
              <a:gd name="f255" fmla="*/ 1482437 f209 1"/>
              <a:gd name="f256" fmla="*/ 1233054 f208 1"/>
              <a:gd name="f257" fmla="*/ 1537855 f209 1"/>
              <a:gd name="f258" fmla="*/ 1316181 f208 1"/>
              <a:gd name="f259" fmla="*/ 1565564 f209 1"/>
              <a:gd name="f260" fmla="*/ 1357745 f208 1"/>
              <a:gd name="f261" fmla="*/ 1593273 f209 1"/>
              <a:gd name="f262" fmla="*/ 1399309 f208 1"/>
              <a:gd name="f263" fmla="*/ 1607127 f209 1"/>
              <a:gd name="f264" fmla="*/ 1440872 f208 1"/>
              <a:gd name="f265" fmla="*/ 1662546 f209 1"/>
              <a:gd name="f266" fmla="*/ 1524000 f208 1"/>
              <a:gd name="f267" fmla="*/ 1676400 f209 1"/>
              <a:gd name="f268" fmla="*/ 1593272 f208 1"/>
              <a:gd name="f269" fmla="*/ 1717964 f209 1"/>
              <a:gd name="f270" fmla="*/ 1648690 f208 1"/>
              <a:gd name="f271" fmla="*/ 1801091 f209 1"/>
              <a:gd name="f272" fmla="*/ 1773381 f208 1"/>
              <a:gd name="f273" fmla="*/ 1856509 f209 1"/>
              <a:gd name="f274" fmla="*/ 1953490 f208 1"/>
              <a:gd name="f275" fmla="*/ 1953491 f209 1"/>
              <a:gd name="f276" fmla="*/ 1995054 f208 1"/>
              <a:gd name="f277" fmla="*/ 1967346 f209 1"/>
              <a:gd name="f278" fmla="*/ 2036618 f208 1"/>
              <a:gd name="f279" fmla="*/ 2050473 f209 1"/>
              <a:gd name="f280" fmla="*/ 2092036 f208 1"/>
              <a:gd name="f281" fmla="*/ 2064327 f209 1"/>
              <a:gd name="f282" fmla="*/ 2216727 f208 1"/>
              <a:gd name="f283" fmla="*/ 2092037 f209 1"/>
              <a:gd name="f284" fmla="*/ 2244436 f208 1"/>
              <a:gd name="f285" fmla="*/ 2119746 f209 1"/>
              <a:gd name="f286" fmla="*/ 2299854 f208 1"/>
              <a:gd name="f287" fmla="*/ 2216727 f209 1"/>
              <a:gd name="f288" fmla="*/ 2396836 f208 1"/>
              <a:gd name="f289" fmla="*/ 2244437 f209 1"/>
              <a:gd name="f290" fmla="*/ 2438400 f208 1"/>
              <a:gd name="f291" fmla="*/ 2355273 f209 1"/>
              <a:gd name="f292" fmla="*/ 2493818 f208 1"/>
              <a:gd name="f293" fmla="*/ f210 1 f2"/>
              <a:gd name="f294" fmla="*/ f213 1 2355273"/>
              <a:gd name="f295" fmla="*/ f214 1 2493818"/>
              <a:gd name="f296" fmla="*/ f215 1 2355273"/>
              <a:gd name="f297" fmla="*/ f216 1 2493818"/>
              <a:gd name="f298" fmla="*/ f217 1 2355273"/>
              <a:gd name="f299" fmla="*/ f218 1 2493818"/>
              <a:gd name="f300" fmla="*/ f219 1 2355273"/>
              <a:gd name="f301" fmla="*/ f220 1 2493818"/>
              <a:gd name="f302" fmla="*/ f221 1 2355273"/>
              <a:gd name="f303" fmla="*/ f222 1 2493818"/>
              <a:gd name="f304" fmla="*/ f223 1 2355273"/>
              <a:gd name="f305" fmla="*/ f224 1 2493818"/>
              <a:gd name="f306" fmla="*/ f225 1 2355273"/>
              <a:gd name="f307" fmla="*/ f226 1 2493818"/>
              <a:gd name="f308" fmla="*/ f227 1 2355273"/>
              <a:gd name="f309" fmla="*/ f228 1 2493818"/>
              <a:gd name="f310" fmla="*/ f229 1 2355273"/>
              <a:gd name="f311" fmla="*/ f230 1 2493818"/>
              <a:gd name="f312" fmla="*/ f231 1 2355273"/>
              <a:gd name="f313" fmla="*/ f232 1 2493818"/>
              <a:gd name="f314" fmla="*/ f233 1 2355273"/>
              <a:gd name="f315" fmla="*/ f234 1 2493818"/>
              <a:gd name="f316" fmla="*/ f235 1 2355273"/>
              <a:gd name="f317" fmla="*/ f236 1 2493818"/>
              <a:gd name="f318" fmla="*/ f237 1 2355273"/>
              <a:gd name="f319" fmla="*/ f238 1 2493818"/>
              <a:gd name="f320" fmla="*/ f239 1 2355273"/>
              <a:gd name="f321" fmla="*/ f240 1 2493818"/>
              <a:gd name="f322" fmla="*/ f241 1 2355273"/>
              <a:gd name="f323" fmla="*/ f242 1 2493818"/>
              <a:gd name="f324" fmla="*/ f243 1 2355273"/>
              <a:gd name="f325" fmla="*/ f244 1 2493818"/>
              <a:gd name="f326" fmla="*/ f245 1 2355273"/>
              <a:gd name="f327" fmla="*/ f246 1 2493818"/>
              <a:gd name="f328" fmla="*/ f247 1 2355273"/>
              <a:gd name="f329" fmla="*/ f248 1 2493818"/>
              <a:gd name="f330" fmla="*/ f249 1 2355273"/>
              <a:gd name="f331" fmla="*/ f250 1 2493818"/>
              <a:gd name="f332" fmla="*/ f251 1 2355273"/>
              <a:gd name="f333" fmla="*/ f252 1 2493818"/>
              <a:gd name="f334" fmla="*/ f253 1 2355273"/>
              <a:gd name="f335" fmla="*/ f254 1 2493818"/>
              <a:gd name="f336" fmla="*/ f255 1 2355273"/>
              <a:gd name="f337" fmla="*/ f256 1 2493818"/>
              <a:gd name="f338" fmla="*/ f257 1 2355273"/>
              <a:gd name="f339" fmla="*/ f258 1 2493818"/>
              <a:gd name="f340" fmla="*/ f259 1 2355273"/>
              <a:gd name="f341" fmla="*/ f260 1 2493818"/>
              <a:gd name="f342" fmla="*/ f261 1 2355273"/>
              <a:gd name="f343" fmla="*/ f262 1 2493818"/>
              <a:gd name="f344" fmla="*/ f263 1 2355273"/>
              <a:gd name="f345" fmla="*/ f264 1 2493818"/>
              <a:gd name="f346" fmla="*/ f265 1 2355273"/>
              <a:gd name="f347" fmla="*/ f266 1 2493818"/>
              <a:gd name="f348" fmla="*/ f267 1 2355273"/>
              <a:gd name="f349" fmla="*/ f268 1 2493818"/>
              <a:gd name="f350" fmla="*/ f269 1 2355273"/>
              <a:gd name="f351" fmla="*/ f270 1 2493818"/>
              <a:gd name="f352" fmla="*/ f271 1 2355273"/>
              <a:gd name="f353" fmla="*/ f272 1 2493818"/>
              <a:gd name="f354" fmla="*/ f273 1 2355273"/>
              <a:gd name="f355" fmla="*/ f274 1 2493818"/>
              <a:gd name="f356" fmla="*/ f275 1 2355273"/>
              <a:gd name="f357" fmla="*/ f276 1 2493818"/>
              <a:gd name="f358" fmla="*/ f277 1 2355273"/>
              <a:gd name="f359" fmla="*/ f278 1 2493818"/>
              <a:gd name="f360" fmla="*/ f279 1 2355273"/>
              <a:gd name="f361" fmla="*/ f280 1 2493818"/>
              <a:gd name="f362" fmla="*/ f281 1 2355273"/>
              <a:gd name="f363" fmla="*/ f282 1 2493818"/>
              <a:gd name="f364" fmla="*/ f283 1 2355273"/>
              <a:gd name="f365" fmla="*/ f284 1 2493818"/>
              <a:gd name="f366" fmla="*/ f285 1 2355273"/>
              <a:gd name="f367" fmla="*/ f286 1 2493818"/>
              <a:gd name="f368" fmla="*/ f287 1 2355273"/>
              <a:gd name="f369" fmla="*/ f288 1 2493818"/>
              <a:gd name="f370" fmla="*/ f289 1 2355273"/>
              <a:gd name="f371" fmla="*/ f290 1 2493818"/>
              <a:gd name="f372" fmla="*/ f291 1 2355273"/>
              <a:gd name="f373" fmla="*/ f292 1 2493818"/>
              <a:gd name="f374" fmla="*/ f5 1 f211"/>
              <a:gd name="f375" fmla="*/ f6 1 f211"/>
              <a:gd name="f376" fmla="*/ f5 1 f212"/>
              <a:gd name="f377" fmla="*/ f7 1 f212"/>
              <a:gd name="f378" fmla="+- f293 0 f1"/>
              <a:gd name="f379" fmla="*/ f294 1 f211"/>
              <a:gd name="f380" fmla="*/ f295 1 f212"/>
              <a:gd name="f381" fmla="*/ f296 1 f211"/>
              <a:gd name="f382" fmla="*/ f297 1 f212"/>
              <a:gd name="f383" fmla="*/ f298 1 f211"/>
              <a:gd name="f384" fmla="*/ f299 1 f212"/>
              <a:gd name="f385" fmla="*/ f300 1 f211"/>
              <a:gd name="f386" fmla="*/ f301 1 f212"/>
              <a:gd name="f387" fmla="*/ f302 1 f211"/>
              <a:gd name="f388" fmla="*/ f303 1 f212"/>
              <a:gd name="f389" fmla="*/ f304 1 f211"/>
              <a:gd name="f390" fmla="*/ f305 1 f212"/>
              <a:gd name="f391" fmla="*/ f306 1 f211"/>
              <a:gd name="f392" fmla="*/ f307 1 f212"/>
              <a:gd name="f393" fmla="*/ f308 1 f211"/>
              <a:gd name="f394" fmla="*/ f309 1 f212"/>
              <a:gd name="f395" fmla="*/ f310 1 f211"/>
              <a:gd name="f396" fmla="*/ f311 1 f212"/>
              <a:gd name="f397" fmla="*/ f312 1 f211"/>
              <a:gd name="f398" fmla="*/ f313 1 f212"/>
              <a:gd name="f399" fmla="*/ f314 1 f211"/>
              <a:gd name="f400" fmla="*/ f315 1 f212"/>
              <a:gd name="f401" fmla="*/ f316 1 f211"/>
              <a:gd name="f402" fmla="*/ f317 1 f212"/>
              <a:gd name="f403" fmla="*/ f318 1 f211"/>
              <a:gd name="f404" fmla="*/ f319 1 f212"/>
              <a:gd name="f405" fmla="*/ f320 1 f211"/>
              <a:gd name="f406" fmla="*/ f321 1 f212"/>
              <a:gd name="f407" fmla="*/ f322 1 f211"/>
              <a:gd name="f408" fmla="*/ f323 1 f212"/>
              <a:gd name="f409" fmla="*/ f324 1 f211"/>
              <a:gd name="f410" fmla="*/ f325 1 f212"/>
              <a:gd name="f411" fmla="*/ f326 1 f211"/>
              <a:gd name="f412" fmla="*/ f327 1 f212"/>
              <a:gd name="f413" fmla="*/ f328 1 f211"/>
              <a:gd name="f414" fmla="*/ f329 1 f212"/>
              <a:gd name="f415" fmla="*/ f330 1 f211"/>
              <a:gd name="f416" fmla="*/ f331 1 f212"/>
              <a:gd name="f417" fmla="*/ f332 1 f211"/>
              <a:gd name="f418" fmla="*/ f333 1 f212"/>
              <a:gd name="f419" fmla="*/ f334 1 f211"/>
              <a:gd name="f420" fmla="*/ f335 1 f212"/>
              <a:gd name="f421" fmla="*/ f336 1 f211"/>
              <a:gd name="f422" fmla="*/ f337 1 f212"/>
              <a:gd name="f423" fmla="*/ f338 1 f211"/>
              <a:gd name="f424" fmla="*/ f339 1 f212"/>
              <a:gd name="f425" fmla="*/ f340 1 f211"/>
              <a:gd name="f426" fmla="*/ f341 1 f212"/>
              <a:gd name="f427" fmla="*/ f342 1 f211"/>
              <a:gd name="f428" fmla="*/ f343 1 f212"/>
              <a:gd name="f429" fmla="*/ f344 1 f211"/>
              <a:gd name="f430" fmla="*/ f345 1 f212"/>
              <a:gd name="f431" fmla="*/ f346 1 f211"/>
              <a:gd name="f432" fmla="*/ f347 1 f212"/>
              <a:gd name="f433" fmla="*/ f348 1 f211"/>
              <a:gd name="f434" fmla="*/ f349 1 f212"/>
              <a:gd name="f435" fmla="*/ f350 1 f211"/>
              <a:gd name="f436" fmla="*/ f351 1 f212"/>
              <a:gd name="f437" fmla="*/ f352 1 f211"/>
              <a:gd name="f438" fmla="*/ f353 1 f212"/>
              <a:gd name="f439" fmla="*/ f354 1 f211"/>
              <a:gd name="f440" fmla="*/ f355 1 f212"/>
              <a:gd name="f441" fmla="*/ f356 1 f211"/>
              <a:gd name="f442" fmla="*/ f357 1 f212"/>
              <a:gd name="f443" fmla="*/ f358 1 f211"/>
              <a:gd name="f444" fmla="*/ f359 1 f212"/>
              <a:gd name="f445" fmla="*/ f360 1 f211"/>
              <a:gd name="f446" fmla="*/ f361 1 f212"/>
              <a:gd name="f447" fmla="*/ f362 1 f211"/>
              <a:gd name="f448" fmla="*/ f363 1 f212"/>
              <a:gd name="f449" fmla="*/ f364 1 f211"/>
              <a:gd name="f450" fmla="*/ f365 1 f212"/>
              <a:gd name="f451" fmla="*/ f366 1 f211"/>
              <a:gd name="f452" fmla="*/ f367 1 f212"/>
              <a:gd name="f453" fmla="*/ f368 1 f211"/>
              <a:gd name="f454" fmla="*/ f369 1 f212"/>
              <a:gd name="f455" fmla="*/ f370 1 f211"/>
              <a:gd name="f456" fmla="*/ f371 1 f212"/>
              <a:gd name="f457" fmla="*/ f372 1 f211"/>
              <a:gd name="f458" fmla="*/ f373 1 f212"/>
              <a:gd name="f459" fmla="*/ f374 f206 1"/>
              <a:gd name="f460" fmla="*/ f375 f206 1"/>
              <a:gd name="f461" fmla="*/ f377 f207 1"/>
              <a:gd name="f462" fmla="*/ f376 f207 1"/>
              <a:gd name="f463" fmla="*/ f379 f206 1"/>
              <a:gd name="f464" fmla="*/ f380 f207 1"/>
              <a:gd name="f465" fmla="*/ f381 f206 1"/>
              <a:gd name="f466" fmla="*/ f382 f207 1"/>
              <a:gd name="f467" fmla="*/ f383 f206 1"/>
              <a:gd name="f468" fmla="*/ f384 f207 1"/>
              <a:gd name="f469" fmla="*/ f385 f206 1"/>
              <a:gd name="f470" fmla="*/ f386 f207 1"/>
              <a:gd name="f471" fmla="*/ f387 f206 1"/>
              <a:gd name="f472" fmla="*/ f388 f207 1"/>
              <a:gd name="f473" fmla="*/ f389 f206 1"/>
              <a:gd name="f474" fmla="*/ f390 f207 1"/>
              <a:gd name="f475" fmla="*/ f391 f206 1"/>
              <a:gd name="f476" fmla="*/ f392 f207 1"/>
              <a:gd name="f477" fmla="*/ f393 f206 1"/>
              <a:gd name="f478" fmla="*/ f394 f207 1"/>
              <a:gd name="f479" fmla="*/ f395 f206 1"/>
              <a:gd name="f480" fmla="*/ f396 f207 1"/>
              <a:gd name="f481" fmla="*/ f397 f206 1"/>
              <a:gd name="f482" fmla="*/ f398 f207 1"/>
              <a:gd name="f483" fmla="*/ f399 f206 1"/>
              <a:gd name="f484" fmla="*/ f400 f207 1"/>
              <a:gd name="f485" fmla="*/ f401 f206 1"/>
              <a:gd name="f486" fmla="*/ f402 f207 1"/>
              <a:gd name="f487" fmla="*/ f403 f206 1"/>
              <a:gd name="f488" fmla="*/ f404 f207 1"/>
              <a:gd name="f489" fmla="*/ f405 f206 1"/>
              <a:gd name="f490" fmla="*/ f406 f207 1"/>
              <a:gd name="f491" fmla="*/ f407 f206 1"/>
              <a:gd name="f492" fmla="*/ f408 f207 1"/>
              <a:gd name="f493" fmla="*/ f409 f206 1"/>
              <a:gd name="f494" fmla="*/ f410 f207 1"/>
              <a:gd name="f495" fmla="*/ f411 f206 1"/>
              <a:gd name="f496" fmla="*/ f412 f207 1"/>
              <a:gd name="f497" fmla="*/ f413 f206 1"/>
              <a:gd name="f498" fmla="*/ f414 f207 1"/>
              <a:gd name="f499" fmla="*/ f415 f206 1"/>
              <a:gd name="f500" fmla="*/ f416 f207 1"/>
              <a:gd name="f501" fmla="*/ f417 f206 1"/>
              <a:gd name="f502" fmla="*/ f418 f207 1"/>
              <a:gd name="f503" fmla="*/ f419 f206 1"/>
              <a:gd name="f504" fmla="*/ f420 f207 1"/>
              <a:gd name="f505" fmla="*/ f421 f206 1"/>
              <a:gd name="f506" fmla="*/ f422 f207 1"/>
              <a:gd name="f507" fmla="*/ f423 f206 1"/>
              <a:gd name="f508" fmla="*/ f424 f207 1"/>
              <a:gd name="f509" fmla="*/ f425 f206 1"/>
              <a:gd name="f510" fmla="*/ f426 f207 1"/>
              <a:gd name="f511" fmla="*/ f427 f206 1"/>
              <a:gd name="f512" fmla="*/ f428 f207 1"/>
              <a:gd name="f513" fmla="*/ f429 f206 1"/>
              <a:gd name="f514" fmla="*/ f430 f207 1"/>
              <a:gd name="f515" fmla="*/ f431 f206 1"/>
              <a:gd name="f516" fmla="*/ f432 f207 1"/>
              <a:gd name="f517" fmla="*/ f433 f206 1"/>
              <a:gd name="f518" fmla="*/ f434 f207 1"/>
              <a:gd name="f519" fmla="*/ f435 f206 1"/>
              <a:gd name="f520" fmla="*/ f436 f207 1"/>
              <a:gd name="f521" fmla="*/ f437 f206 1"/>
              <a:gd name="f522" fmla="*/ f438 f207 1"/>
              <a:gd name="f523" fmla="*/ f439 f206 1"/>
              <a:gd name="f524" fmla="*/ f440 f207 1"/>
              <a:gd name="f525" fmla="*/ f441 f206 1"/>
              <a:gd name="f526" fmla="*/ f442 f207 1"/>
              <a:gd name="f527" fmla="*/ f443 f206 1"/>
              <a:gd name="f528" fmla="*/ f444 f207 1"/>
              <a:gd name="f529" fmla="*/ f445 f206 1"/>
              <a:gd name="f530" fmla="*/ f446 f207 1"/>
              <a:gd name="f531" fmla="*/ f447 f206 1"/>
              <a:gd name="f532" fmla="*/ f448 f207 1"/>
              <a:gd name="f533" fmla="*/ f449 f206 1"/>
              <a:gd name="f534" fmla="*/ f450 f207 1"/>
              <a:gd name="f535" fmla="*/ f451 f206 1"/>
              <a:gd name="f536" fmla="*/ f452 f207 1"/>
              <a:gd name="f537" fmla="*/ f453 f206 1"/>
              <a:gd name="f538" fmla="*/ f454 f207 1"/>
              <a:gd name="f539" fmla="*/ f455 f206 1"/>
              <a:gd name="f540" fmla="*/ f456 f207 1"/>
              <a:gd name="f541" fmla="*/ f457 f206 1"/>
              <a:gd name="f542" fmla="*/ f458 f2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8">
                <a:pos x="f463" y="f464"/>
              </a:cxn>
              <a:cxn ang="f378">
                <a:pos x="f465" y="f466"/>
              </a:cxn>
              <a:cxn ang="f378">
                <a:pos x="f467" y="f468"/>
              </a:cxn>
              <a:cxn ang="f378">
                <a:pos x="f469" y="f470"/>
              </a:cxn>
              <a:cxn ang="f378">
                <a:pos x="f471" y="f472"/>
              </a:cxn>
              <a:cxn ang="f378">
                <a:pos x="f473" y="f474"/>
              </a:cxn>
              <a:cxn ang="f378">
                <a:pos x="f475" y="f476"/>
              </a:cxn>
              <a:cxn ang="f378">
                <a:pos x="f477" y="f478"/>
              </a:cxn>
              <a:cxn ang="f378">
                <a:pos x="f479" y="f480"/>
              </a:cxn>
              <a:cxn ang="f378">
                <a:pos x="f481" y="f482"/>
              </a:cxn>
              <a:cxn ang="f378">
                <a:pos x="f483" y="f484"/>
              </a:cxn>
              <a:cxn ang="f378">
                <a:pos x="f485" y="f486"/>
              </a:cxn>
              <a:cxn ang="f378">
                <a:pos x="f487" y="f488"/>
              </a:cxn>
              <a:cxn ang="f378">
                <a:pos x="f489" y="f490"/>
              </a:cxn>
              <a:cxn ang="f378">
                <a:pos x="f491" y="f492"/>
              </a:cxn>
              <a:cxn ang="f378">
                <a:pos x="f493" y="f494"/>
              </a:cxn>
              <a:cxn ang="f378">
                <a:pos x="f495" y="f496"/>
              </a:cxn>
              <a:cxn ang="f378">
                <a:pos x="f497" y="f498"/>
              </a:cxn>
              <a:cxn ang="f378">
                <a:pos x="f499" y="f500"/>
              </a:cxn>
              <a:cxn ang="f378">
                <a:pos x="f501" y="f502"/>
              </a:cxn>
              <a:cxn ang="f378">
                <a:pos x="f503" y="f504"/>
              </a:cxn>
              <a:cxn ang="f378">
                <a:pos x="f505" y="f506"/>
              </a:cxn>
              <a:cxn ang="f378">
                <a:pos x="f507" y="f508"/>
              </a:cxn>
              <a:cxn ang="f378">
                <a:pos x="f509" y="f510"/>
              </a:cxn>
              <a:cxn ang="f378">
                <a:pos x="f511" y="f512"/>
              </a:cxn>
              <a:cxn ang="f378">
                <a:pos x="f513" y="f514"/>
              </a:cxn>
              <a:cxn ang="f378">
                <a:pos x="f515" y="f516"/>
              </a:cxn>
              <a:cxn ang="f378">
                <a:pos x="f517" y="f518"/>
              </a:cxn>
              <a:cxn ang="f378">
                <a:pos x="f519" y="f520"/>
              </a:cxn>
              <a:cxn ang="f378">
                <a:pos x="f521" y="f522"/>
              </a:cxn>
              <a:cxn ang="f378">
                <a:pos x="f523" y="f524"/>
              </a:cxn>
              <a:cxn ang="f378">
                <a:pos x="f525" y="f526"/>
              </a:cxn>
              <a:cxn ang="f378">
                <a:pos x="f527" y="f528"/>
              </a:cxn>
              <a:cxn ang="f378">
                <a:pos x="f529" y="f530"/>
              </a:cxn>
              <a:cxn ang="f378">
                <a:pos x="f531" y="f532"/>
              </a:cxn>
              <a:cxn ang="f378">
                <a:pos x="f533" y="f534"/>
              </a:cxn>
              <a:cxn ang="f378">
                <a:pos x="f535" y="f536"/>
              </a:cxn>
              <a:cxn ang="f378">
                <a:pos x="f537" y="f538"/>
              </a:cxn>
              <a:cxn ang="f378">
                <a:pos x="f539" y="f540"/>
              </a:cxn>
              <a:cxn ang="f378">
                <a:pos x="f541" y="f542"/>
              </a:cxn>
            </a:cxnLst>
            <a:rect l="f459" t="f462" r="f460" b="f461"/>
            <a:pathLst>
              <a:path w="2355273" h="2493818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lnTo>
                  <a:pt x="f26" y="f27"/>
                </a:lnTo>
                <a:lnTo>
                  <a:pt x="f28" y="f18"/>
                </a:ln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35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82"/>
                </a:cubicBezTo>
                <a:cubicBezTo>
                  <a:pt x="f95" y="f96"/>
                  <a:pt x="f97" y="f98"/>
                  <a:pt x="f99" y="f88"/>
                </a:cubicBezTo>
                <a:lnTo>
                  <a:pt x="f100" y="f101"/>
                </a:ln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lnTo>
                  <a:pt x="f120" y="f121"/>
                </a:lnTo>
                <a:lnTo>
                  <a:pt x="f122" y="f123"/>
                </a:ln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79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6" y="f7"/>
                  <a:pt x="f6" y="f7"/>
                </a:cubicBezTo>
              </a:path>
            </a:pathLst>
          </a:custGeom>
          <a:noFill/>
          <a:ln w="25402">
            <a:solidFill>
              <a:srgbClr val="F79646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Volný tvar 6"/>
          <p:cNvSpPr/>
          <p:nvPr/>
        </p:nvSpPr>
        <p:spPr>
          <a:xfrm>
            <a:off x="249384" y="2992584"/>
            <a:ext cx="2784759" cy="1787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84763"/>
              <a:gd name="f7" fmla="val 1787236"/>
              <a:gd name="f8" fmla="val 2613127"/>
              <a:gd name="f9" fmla="val 30288"/>
              <a:gd name="f10" fmla="val 2573027"/>
              <a:gd name="f11" fmla="val 22545"/>
              <a:gd name="f12" fmla="val 2438400"/>
              <a:gd name="f13" fmla="val 83127"/>
              <a:gd name="f14" fmla="val 2381898"/>
              <a:gd name="f15" fmla="val 108553"/>
              <a:gd name="f16" fmla="val 2321712"/>
              <a:gd name="f17" fmla="val 129078"/>
              <a:gd name="f18" fmla="val 2272145"/>
              <a:gd name="f19" fmla="val 166254"/>
              <a:gd name="f20" fmla="val 2253672"/>
              <a:gd name="f21" fmla="val 180109"/>
              <a:gd name="f22" fmla="val 2233055"/>
              <a:gd name="f23" fmla="val 191490"/>
              <a:gd name="f24" fmla="val 2216727"/>
              <a:gd name="f25" fmla="val 207818"/>
              <a:gd name="f26" fmla="val 2087418"/>
              <a:gd name="f27" fmla="val 337127"/>
              <a:gd name="f28" fmla="val 2267526"/>
              <a:gd name="f29" fmla="val 193963"/>
              <a:gd name="f30" fmla="val 2119745"/>
              <a:gd name="f31" fmla="val 304800"/>
              <a:gd name="f32" fmla="val 2110509"/>
              <a:gd name="f33" fmla="val 341745"/>
              <a:gd name="f34" fmla="val 2104078"/>
              <a:gd name="f35" fmla="val 379508"/>
              <a:gd name="f36" fmla="val 2092036"/>
              <a:gd name="f37" fmla="val 415636"/>
              <a:gd name="f38" fmla="val 429491"/>
              <a:gd name="f39" fmla="val 2082194"/>
              <a:gd name="f40" fmla="val 443158"/>
              <a:gd name="f41" fmla="val 2078182"/>
              <a:gd name="f42" fmla="val 457200"/>
              <a:gd name="f43" fmla="val 2076707"/>
              <a:gd name="f44" fmla="val 462363"/>
              <a:gd name="f45" fmla="val 2058137"/>
              <a:gd name="f46" fmla="val 543964"/>
              <a:gd name="f47" fmla="val 2050473"/>
              <a:gd name="f48" fmla="val 554182"/>
              <a:gd name="f49" fmla="val 1983127"/>
              <a:gd name="f50" fmla="val 643977"/>
              <a:gd name="f51" fmla="val 2006699"/>
              <a:gd name="f52" fmla="val 608567"/>
              <a:gd name="f53" fmla="val 1939636"/>
              <a:gd name="f54" fmla="val 637309"/>
              <a:gd name="f55" fmla="val 1920653"/>
              <a:gd name="f56" fmla="val 645445"/>
              <a:gd name="f57" fmla="val 1903201"/>
              <a:gd name="f58" fmla="val 656882"/>
              <a:gd name="f59" fmla="val 1884218"/>
              <a:gd name="f60" fmla="val 665018"/>
              <a:gd name="f61" fmla="val 1850993"/>
              <a:gd name="f62" fmla="val 679257"/>
              <a:gd name="f63" fmla="val 1822397"/>
              <a:gd name="f64" fmla="val 682681"/>
              <a:gd name="f65" fmla="val 692727"/>
              <a:gd name="f66" fmla="val 1773194"/>
              <a:gd name="f67" fmla="val 696739"/>
              <a:gd name="f68" fmla="val 1758968"/>
              <a:gd name="f69" fmla="val 700539"/>
              <a:gd name="f70" fmla="val 1745673"/>
              <a:gd name="f71" fmla="val 706582"/>
              <a:gd name="f72" fmla="val 1708069"/>
              <a:gd name="f73" fmla="val 723675"/>
              <a:gd name="f74" fmla="val 1674909"/>
              <a:gd name="f75" fmla="val 751982"/>
              <a:gd name="f76" fmla="val 1634836"/>
              <a:gd name="f77" fmla="val 762000"/>
              <a:gd name="f78" fmla="val 1538847"/>
              <a:gd name="f79" fmla="val 785996"/>
              <a:gd name="f80" fmla="val 1598343"/>
              <a:gd name="f81" fmla="val 773751"/>
              <a:gd name="f82" fmla="val 1454727"/>
              <a:gd name="f83" fmla="val 789709"/>
              <a:gd name="f84" fmla="val 1350376"/>
              <a:gd name="f85" fmla="val 859276"/>
              <a:gd name="f86" fmla="val 1482999"/>
              <a:gd name="f87" fmla="val 777592"/>
              <a:gd name="f88" fmla="val 1357745"/>
              <a:gd name="f89" fmla="val 831273"/>
              <a:gd name="f90" fmla="val 1341993"/>
              <a:gd name="f91" fmla="val 838024"/>
              <a:gd name="f92" fmla="val 1267066"/>
              <a:gd name="f93" fmla="val 895818"/>
              <a:gd name="f94" fmla="val 1260763"/>
              <a:gd name="f95" fmla="val 900545"/>
              <a:gd name="f96" fmla="val 1256145"/>
              <a:gd name="f97" fmla="val 914400"/>
              <a:gd name="f98" fmla="val 1249521"/>
              <a:gd name="f99" fmla="val 927741"/>
              <a:gd name="f100" fmla="val 1246909"/>
              <a:gd name="f101" fmla="val 942109"/>
              <a:gd name="f102" fmla="val 1240249"/>
              <a:gd name="f103" fmla="val 978741"/>
              <a:gd name="f104" fmla="val 1242851"/>
              <a:gd name="f105" fmla="val 1017024"/>
              <a:gd name="f106" fmla="val 1233054"/>
              <a:gd name="f107" fmla="val 1052945"/>
              <a:gd name="f108" fmla="val 1224304"/>
              <a:gd name="f109" fmla="val 1085029"/>
              <a:gd name="f110" fmla="val 1191005"/>
              <a:gd name="f111" fmla="val 1108606"/>
              <a:gd name="f112" fmla="val 1163782"/>
              <a:gd name="f113" fmla="val 1122218"/>
              <a:gd name="f114" fmla="val 1150720"/>
              <a:gd name="f115" fmla="val 1128749"/>
              <a:gd name="f116" fmla="val 1136073"/>
              <a:gd name="f117" fmla="val 1131455"/>
              <a:gd name="f118" fmla="val 1103745"/>
              <a:gd name="f119" fmla="val 1149927"/>
              <a:gd name="f120" fmla="val 1088115"/>
              <a:gd name="f121" fmla="val 1168755"/>
              <a:gd name="f122" fmla="val 1066800"/>
              <a:gd name="f123" fmla="val 1177636"/>
              <a:gd name="f124" fmla="val 1031647"/>
              <a:gd name="f125" fmla="val 1192283"/>
              <a:gd name="f126" fmla="val 992091"/>
              <a:gd name="f127" fmla="val 1193302"/>
              <a:gd name="f128" fmla="val 955963"/>
              <a:gd name="f129" fmla="val 1205345"/>
              <a:gd name="f130" fmla="val 892060"/>
              <a:gd name="f131" fmla="val 1226647"/>
              <a:gd name="f132" fmla="val 928720"/>
              <a:gd name="f133" fmla="val 1216336"/>
              <a:gd name="f134" fmla="val 845127"/>
              <a:gd name="f135" fmla="val 776706"/>
              <a:gd name="f136" fmla="val 1278667"/>
              <a:gd name="f137" fmla="val 830163"/>
              <a:gd name="f138" fmla="val 1250649"/>
              <a:gd name="f139" fmla="val 734291"/>
              <a:gd name="f140" fmla="val 1274618"/>
              <a:gd name="f141" fmla="val 581340"/>
              <a:gd name="f142" fmla="val 1312857"/>
              <a:gd name="f143" fmla="val 835603"/>
              <a:gd name="f144" fmla="val 1256694"/>
              <a:gd name="f145" fmla="val 1316182"/>
              <a:gd name="f146" fmla="val 610402"/>
              <a:gd name="f147" fmla="val 1324254"/>
              <a:gd name="f148" fmla="val 581891"/>
              <a:gd name="f149" fmla="val 1325418"/>
              <a:gd name="f150" fmla="val 1330036"/>
              <a:gd name="f151" fmla="val 526473"/>
              <a:gd name="f152" fmla="val 1339272"/>
              <a:gd name="f153" fmla="val 495357"/>
              <a:gd name="f154" fmla="val 1341543"/>
              <a:gd name="f155" fmla="val 471054"/>
              <a:gd name="f156" fmla="val 1366981"/>
              <a:gd name="f157" fmla="val 444707"/>
              <a:gd name="f158" fmla="val 1378691"/>
              <a:gd name="f159" fmla="val 1385454"/>
              <a:gd name="f160" fmla="val 402800"/>
              <a:gd name="f161" fmla="val 1397317"/>
              <a:gd name="f162" fmla="val 346363"/>
              <a:gd name="f163" fmla="val 1413163"/>
              <a:gd name="f164" fmla="val 282844"/>
              <a:gd name="f165" fmla="val 1508442"/>
              <a:gd name="f166" fmla="val 301476"/>
              <a:gd name="f167" fmla="val 1464698"/>
              <a:gd name="f168" fmla="val 277091"/>
              <a:gd name="f169" fmla="val 1537854"/>
              <a:gd name="f170" fmla="val 271028"/>
              <a:gd name="f171" fmla="val 1580294"/>
              <a:gd name="f172" fmla="val 276176"/>
              <a:gd name="f173" fmla="val 1643881"/>
              <a:gd name="f174" fmla="val 235527"/>
              <a:gd name="f175" fmla="val 1676400"/>
              <a:gd name="f176" fmla="val 224123"/>
              <a:gd name="f177" fmla="val 1685523"/>
              <a:gd name="f178" fmla="val 1685636"/>
              <a:gd name="f179" fmla="val 1690254"/>
              <a:gd name="f180" fmla="val 1704109"/>
              <a:gd name="f181" fmla="val 169412"/>
              <a:gd name="f182" fmla="val 1722097"/>
              <a:gd name="f183" fmla="val 152400"/>
              <a:gd name="f184" fmla="val 1731818"/>
              <a:gd name="f185" fmla="val 135868"/>
              <a:gd name="f186" fmla="val 1741265"/>
              <a:gd name="f187" fmla="val 115220"/>
              <a:gd name="f188" fmla="val 1740202"/>
              <a:gd name="f189" fmla="val 96982"/>
              <a:gd name="f190" fmla="val 11911"/>
              <a:gd name="f191" fmla="val 1771194"/>
              <a:gd name="f192" fmla="val 33556"/>
              <a:gd name="f193" fmla="val 1753680"/>
              <a:gd name="f194" fmla="+- 0 0 -90"/>
              <a:gd name="f195" fmla="*/ f3 1 2784763"/>
              <a:gd name="f196" fmla="*/ f4 1 1787236"/>
              <a:gd name="f197" fmla="+- f7 0 f5"/>
              <a:gd name="f198" fmla="+- f6 0 f5"/>
              <a:gd name="f199" fmla="*/ f194 f0 1"/>
              <a:gd name="f200" fmla="*/ f198 1 2784763"/>
              <a:gd name="f201" fmla="*/ f197 1 1787236"/>
              <a:gd name="f202" fmla="*/ 2784763 f198 1"/>
              <a:gd name="f203" fmla="*/ 0 f197 1"/>
              <a:gd name="f204" fmla="*/ 2438400 f198 1"/>
              <a:gd name="f205" fmla="*/ 83127 f197 1"/>
              <a:gd name="f206" fmla="*/ 2272145 f198 1"/>
              <a:gd name="f207" fmla="*/ 166254 f197 1"/>
              <a:gd name="f208" fmla="*/ 2216727 f198 1"/>
              <a:gd name="f209" fmla="*/ 207818 f197 1"/>
              <a:gd name="f210" fmla="*/ 2119745 f198 1"/>
              <a:gd name="f211" fmla="*/ 304800 f197 1"/>
              <a:gd name="f212" fmla="*/ 2092036 f198 1"/>
              <a:gd name="f213" fmla="*/ 415636 f197 1"/>
              <a:gd name="f214" fmla="*/ 2078182 f198 1"/>
              <a:gd name="f215" fmla="*/ 457200 f197 1"/>
              <a:gd name="f216" fmla="*/ 2050473 f198 1"/>
              <a:gd name="f217" fmla="*/ 554182 f197 1"/>
              <a:gd name="f218" fmla="*/ 1939636 f198 1"/>
              <a:gd name="f219" fmla="*/ 637309 f197 1"/>
              <a:gd name="f220" fmla="*/ 1884218 f198 1"/>
              <a:gd name="f221" fmla="*/ 665018 f197 1"/>
              <a:gd name="f222" fmla="*/ 1787236 f198 1"/>
              <a:gd name="f223" fmla="*/ 692727 f197 1"/>
              <a:gd name="f224" fmla="*/ 1745673 f198 1"/>
              <a:gd name="f225" fmla="*/ 706582 f197 1"/>
              <a:gd name="f226" fmla="*/ 1634836 f198 1"/>
              <a:gd name="f227" fmla="*/ 762000 f197 1"/>
              <a:gd name="f228" fmla="*/ 1454727 f198 1"/>
              <a:gd name="f229" fmla="*/ 789709 f197 1"/>
              <a:gd name="f230" fmla="*/ 1357745 f198 1"/>
              <a:gd name="f231" fmla="*/ 831273 f197 1"/>
              <a:gd name="f232" fmla="*/ 1260763 f198 1"/>
              <a:gd name="f233" fmla="*/ 900545 f197 1"/>
              <a:gd name="f234" fmla="*/ 1246909 f198 1"/>
              <a:gd name="f235" fmla="*/ 942109 f197 1"/>
              <a:gd name="f236" fmla="*/ 1233054 f198 1"/>
              <a:gd name="f237" fmla="*/ 1052945 f197 1"/>
              <a:gd name="f238" fmla="*/ 1163782 f198 1"/>
              <a:gd name="f239" fmla="*/ 1122218 f197 1"/>
              <a:gd name="f240" fmla="*/ 1122218 f198 1"/>
              <a:gd name="f241" fmla="*/ 1136073 f197 1"/>
              <a:gd name="f242" fmla="*/ 1066800 f198 1"/>
              <a:gd name="f243" fmla="*/ 1177636 f197 1"/>
              <a:gd name="f244" fmla="*/ 955963 f198 1"/>
              <a:gd name="f245" fmla="*/ 1205345 f197 1"/>
              <a:gd name="f246" fmla="*/ 845127 f198 1"/>
              <a:gd name="f247" fmla="*/ 1233054 f197 1"/>
              <a:gd name="f248" fmla="*/ 734291 f198 1"/>
              <a:gd name="f249" fmla="*/ 1274618 f197 1"/>
              <a:gd name="f250" fmla="*/ 637309 f198 1"/>
              <a:gd name="f251" fmla="*/ 1316182 f197 1"/>
              <a:gd name="f252" fmla="*/ 554182 f198 1"/>
              <a:gd name="f253" fmla="*/ 1330036 f197 1"/>
              <a:gd name="f254" fmla="*/ 471054 f198 1"/>
              <a:gd name="f255" fmla="*/ 1357745 f197 1"/>
              <a:gd name="f256" fmla="*/ 429491 f198 1"/>
              <a:gd name="f257" fmla="*/ 1385454 f197 1"/>
              <a:gd name="f258" fmla="*/ 346363 f198 1"/>
              <a:gd name="f259" fmla="*/ 1413163 f197 1"/>
              <a:gd name="f260" fmla="*/ 277091 f198 1"/>
              <a:gd name="f261" fmla="*/ 1537854 f197 1"/>
              <a:gd name="f262" fmla="*/ 235527 f198 1"/>
              <a:gd name="f263" fmla="*/ 1676400 f197 1"/>
              <a:gd name="f264" fmla="*/ 193963 f198 1"/>
              <a:gd name="f265" fmla="*/ 1690254 f197 1"/>
              <a:gd name="f266" fmla="*/ 152400 f198 1"/>
              <a:gd name="f267" fmla="*/ 1731818 f197 1"/>
              <a:gd name="f268" fmla="*/ 96982 f198 1"/>
              <a:gd name="f269" fmla="*/ 1745673 f197 1"/>
              <a:gd name="f270" fmla="*/ 0 f198 1"/>
              <a:gd name="f271" fmla="*/ 1787236 f197 1"/>
              <a:gd name="f272" fmla="*/ f199 1 f2"/>
              <a:gd name="f273" fmla="*/ f202 1 2784763"/>
              <a:gd name="f274" fmla="*/ f203 1 1787236"/>
              <a:gd name="f275" fmla="*/ f204 1 2784763"/>
              <a:gd name="f276" fmla="*/ f205 1 1787236"/>
              <a:gd name="f277" fmla="*/ f206 1 2784763"/>
              <a:gd name="f278" fmla="*/ f207 1 1787236"/>
              <a:gd name="f279" fmla="*/ f208 1 2784763"/>
              <a:gd name="f280" fmla="*/ f209 1 1787236"/>
              <a:gd name="f281" fmla="*/ f210 1 2784763"/>
              <a:gd name="f282" fmla="*/ f211 1 1787236"/>
              <a:gd name="f283" fmla="*/ f212 1 2784763"/>
              <a:gd name="f284" fmla="*/ f213 1 1787236"/>
              <a:gd name="f285" fmla="*/ f214 1 2784763"/>
              <a:gd name="f286" fmla="*/ f215 1 1787236"/>
              <a:gd name="f287" fmla="*/ f216 1 2784763"/>
              <a:gd name="f288" fmla="*/ f217 1 1787236"/>
              <a:gd name="f289" fmla="*/ f218 1 2784763"/>
              <a:gd name="f290" fmla="*/ f219 1 1787236"/>
              <a:gd name="f291" fmla="*/ f220 1 2784763"/>
              <a:gd name="f292" fmla="*/ f221 1 1787236"/>
              <a:gd name="f293" fmla="*/ f222 1 2784763"/>
              <a:gd name="f294" fmla="*/ f223 1 1787236"/>
              <a:gd name="f295" fmla="*/ f224 1 2784763"/>
              <a:gd name="f296" fmla="*/ f225 1 1787236"/>
              <a:gd name="f297" fmla="*/ f226 1 2784763"/>
              <a:gd name="f298" fmla="*/ f227 1 1787236"/>
              <a:gd name="f299" fmla="*/ f228 1 2784763"/>
              <a:gd name="f300" fmla="*/ f229 1 1787236"/>
              <a:gd name="f301" fmla="*/ f230 1 2784763"/>
              <a:gd name="f302" fmla="*/ f231 1 1787236"/>
              <a:gd name="f303" fmla="*/ f232 1 2784763"/>
              <a:gd name="f304" fmla="*/ f233 1 1787236"/>
              <a:gd name="f305" fmla="*/ f234 1 2784763"/>
              <a:gd name="f306" fmla="*/ f235 1 1787236"/>
              <a:gd name="f307" fmla="*/ f236 1 2784763"/>
              <a:gd name="f308" fmla="*/ f237 1 1787236"/>
              <a:gd name="f309" fmla="*/ f238 1 2784763"/>
              <a:gd name="f310" fmla="*/ f239 1 1787236"/>
              <a:gd name="f311" fmla="*/ f240 1 2784763"/>
              <a:gd name="f312" fmla="*/ f241 1 1787236"/>
              <a:gd name="f313" fmla="*/ f242 1 2784763"/>
              <a:gd name="f314" fmla="*/ f243 1 1787236"/>
              <a:gd name="f315" fmla="*/ f244 1 2784763"/>
              <a:gd name="f316" fmla="*/ f245 1 1787236"/>
              <a:gd name="f317" fmla="*/ f246 1 2784763"/>
              <a:gd name="f318" fmla="*/ f247 1 1787236"/>
              <a:gd name="f319" fmla="*/ f248 1 2784763"/>
              <a:gd name="f320" fmla="*/ f249 1 1787236"/>
              <a:gd name="f321" fmla="*/ f250 1 2784763"/>
              <a:gd name="f322" fmla="*/ f251 1 1787236"/>
              <a:gd name="f323" fmla="*/ f252 1 2784763"/>
              <a:gd name="f324" fmla="*/ f253 1 1787236"/>
              <a:gd name="f325" fmla="*/ f254 1 2784763"/>
              <a:gd name="f326" fmla="*/ f255 1 1787236"/>
              <a:gd name="f327" fmla="*/ f256 1 2784763"/>
              <a:gd name="f328" fmla="*/ f257 1 1787236"/>
              <a:gd name="f329" fmla="*/ f258 1 2784763"/>
              <a:gd name="f330" fmla="*/ f259 1 1787236"/>
              <a:gd name="f331" fmla="*/ f260 1 2784763"/>
              <a:gd name="f332" fmla="*/ f261 1 1787236"/>
              <a:gd name="f333" fmla="*/ f262 1 2784763"/>
              <a:gd name="f334" fmla="*/ f263 1 1787236"/>
              <a:gd name="f335" fmla="*/ f264 1 2784763"/>
              <a:gd name="f336" fmla="*/ f265 1 1787236"/>
              <a:gd name="f337" fmla="*/ f266 1 2784763"/>
              <a:gd name="f338" fmla="*/ f267 1 1787236"/>
              <a:gd name="f339" fmla="*/ f268 1 2784763"/>
              <a:gd name="f340" fmla="*/ f269 1 1787236"/>
              <a:gd name="f341" fmla="*/ f270 1 2784763"/>
              <a:gd name="f342" fmla="*/ f271 1 1787236"/>
              <a:gd name="f343" fmla="*/ f5 1 f200"/>
              <a:gd name="f344" fmla="*/ f6 1 f200"/>
              <a:gd name="f345" fmla="*/ f5 1 f201"/>
              <a:gd name="f346" fmla="*/ f7 1 f201"/>
              <a:gd name="f347" fmla="+- f272 0 f1"/>
              <a:gd name="f348" fmla="*/ f273 1 f200"/>
              <a:gd name="f349" fmla="*/ f274 1 f201"/>
              <a:gd name="f350" fmla="*/ f275 1 f200"/>
              <a:gd name="f351" fmla="*/ f276 1 f201"/>
              <a:gd name="f352" fmla="*/ f277 1 f200"/>
              <a:gd name="f353" fmla="*/ f278 1 f201"/>
              <a:gd name="f354" fmla="*/ f279 1 f200"/>
              <a:gd name="f355" fmla="*/ f280 1 f201"/>
              <a:gd name="f356" fmla="*/ f281 1 f200"/>
              <a:gd name="f357" fmla="*/ f282 1 f201"/>
              <a:gd name="f358" fmla="*/ f283 1 f200"/>
              <a:gd name="f359" fmla="*/ f284 1 f201"/>
              <a:gd name="f360" fmla="*/ f285 1 f200"/>
              <a:gd name="f361" fmla="*/ f286 1 f201"/>
              <a:gd name="f362" fmla="*/ f287 1 f200"/>
              <a:gd name="f363" fmla="*/ f288 1 f201"/>
              <a:gd name="f364" fmla="*/ f289 1 f200"/>
              <a:gd name="f365" fmla="*/ f290 1 f201"/>
              <a:gd name="f366" fmla="*/ f291 1 f200"/>
              <a:gd name="f367" fmla="*/ f292 1 f201"/>
              <a:gd name="f368" fmla="*/ f293 1 f200"/>
              <a:gd name="f369" fmla="*/ f294 1 f201"/>
              <a:gd name="f370" fmla="*/ f295 1 f200"/>
              <a:gd name="f371" fmla="*/ f296 1 f201"/>
              <a:gd name="f372" fmla="*/ f297 1 f200"/>
              <a:gd name="f373" fmla="*/ f298 1 f201"/>
              <a:gd name="f374" fmla="*/ f299 1 f200"/>
              <a:gd name="f375" fmla="*/ f300 1 f201"/>
              <a:gd name="f376" fmla="*/ f301 1 f200"/>
              <a:gd name="f377" fmla="*/ f302 1 f201"/>
              <a:gd name="f378" fmla="*/ f303 1 f200"/>
              <a:gd name="f379" fmla="*/ f304 1 f201"/>
              <a:gd name="f380" fmla="*/ f305 1 f200"/>
              <a:gd name="f381" fmla="*/ f306 1 f201"/>
              <a:gd name="f382" fmla="*/ f307 1 f200"/>
              <a:gd name="f383" fmla="*/ f308 1 f201"/>
              <a:gd name="f384" fmla="*/ f309 1 f200"/>
              <a:gd name="f385" fmla="*/ f310 1 f201"/>
              <a:gd name="f386" fmla="*/ f311 1 f200"/>
              <a:gd name="f387" fmla="*/ f312 1 f201"/>
              <a:gd name="f388" fmla="*/ f313 1 f200"/>
              <a:gd name="f389" fmla="*/ f314 1 f201"/>
              <a:gd name="f390" fmla="*/ f315 1 f200"/>
              <a:gd name="f391" fmla="*/ f316 1 f201"/>
              <a:gd name="f392" fmla="*/ f317 1 f200"/>
              <a:gd name="f393" fmla="*/ f318 1 f201"/>
              <a:gd name="f394" fmla="*/ f319 1 f200"/>
              <a:gd name="f395" fmla="*/ f320 1 f201"/>
              <a:gd name="f396" fmla="*/ f321 1 f200"/>
              <a:gd name="f397" fmla="*/ f322 1 f201"/>
              <a:gd name="f398" fmla="*/ f323 1 f200"/>
              <a:gd name="f399" fmla="*/ f324 1 f201"/>
              <a:gd name="f400" fmla="*/ f325 1 f200"/>
              <a:gd name="f401" fmla="*/ f326 1 f201"/>
              <a:gd name="f402" fmla="*/ f327 1 f200"/>
              <a:gd name="f403" fmla="*/ f328 1 f201"/>
              <a:gd name="f404" fmla="*/ f329 1 f200"/>
              <a:gd name="f405" fmla="*/ f330 1 f201"/>
              <a:gd name="f406" fmla="*/ f331 1 f200"/>
              <a:gd name="f407" fmla="*/ f332 1 f201"/>
              <a:gd name="f408" fmla="*/ f333 1 f200"/>
              <a:gd name="f409" fmla="*/ f334 1 f201"/>
              <a:gd name="f410" fmla="*/ f335 1 f200"/>
              <a:gd name="f411" fmla="*/ f336 1 f201"/>
              <a:gd name="f412" fmla="*/ f337 1 f200"/>
              <a:gd name="f413" fmla="*/ f338 1 f201"/>
              <a:gd name="f414" fmla="*/ f339 1 f200"/>
              <a:gd name="f415" fmla="*/ f340 1 f201"/>
              <a:gd name="f416" fmla="*/ f341 1 f200"/>
              <a:gd name="f417" fmla="*/ f342 1 f201"/>
              <a:gd name="f418" fmla="*/ f343 f195 1"/>
              <a:gd name="f419" fmla="*/ f344 f195 1"/>
              <a:gd name="f420" fmla="*/ f346 f196 1"/>
              <a:gd name="f421" fmla="*/ f345 f196 1"/>
              <a:gd name="f422" fmla="*/ f348 f195 1"/>
              <a:gd name="f423" fmla="*/ f349 f196 1"/>
              <a:gd name="f424" fmla="*/ f350 f195 1"/>
              <a:gd name="f425" fmla="*/ f351 f196 1"/>
              <a:gd name="f426" fmla="*/ f352 f195 1"/>
              <a:gd name="f427" fmla="*/ f353 f196 1"/>
              <a:gd name="f428" fmla="*/ f354 f195 1"/>
              <a:gd name="f429" fmla="*/ f355 f196 1"/>
              <a:gd name="f430" fmla="*/ f356 f195 1"/>
              <a:gd name="f431" fmla="*/ f357 f196 1"/>
              <a:gd name="f432" fmla="*/ f358 f195 1"/>
              <a:gd name="f433" fmla="*/ f359 f196 1"/>
              <a:gd name="f434" fmla="*/ f360 f195 1"/>
              <a:gd name="f435" fmla="*/ f361 f196 1"/>
              <a:gd name="f436" fmla="*/ f362 f195 1"/>
              <a:gd name="f437" fmla="*/ f363 f196 1"/>
              <a:gd name="f438" fmla="*/ f364 f195 1"/>
              <a:gd name="f439" fmla="*/ f365 f196 1"/>
              <a:gd name="f440" fmla="*/ f366 f195 1"/>
              <a:gd name="f441" fmla="*/ f367 f196 1"/>
              <a:gd name="f442" fmla="*/ f368 f195 1"/>
              <a:gd name="f443" fmla="*/ f369 f196 1"/>
              <a:gd name="f444" fmla="*/ f370 f195 1"/>
              <a:gd name="f445" fmla="*/ f371 f196 1"/>
              <a:gd name="f446" fmla="*/ f372 f195 1"/>
              <a:gd name="f447" fmla="*/ f373 f196 1"/>
              <a:gd name="f448" fmla="*/ f374 f195 1"/>
              <a:gd name="f449" fmla="*/ f375 f196 1"/>
              <a:gd name="f450" fmla="*/ f376 f195 1"/>
              <a:gd name="f451" fmla="*/ f377 f196 1"/>
              <a:gd name="f452" fmla="*/ f378 f195 1"/>
              <a:gd name="f453" fmla="*/ f379 f196 1"/>
              <a:gd name="f454" fmla="*/ f380 f195 1"/>
              <a:gd name="f455" fmla="*/ f381 f196 1"/>
              <a:gd name="f456" fmla="*/ f382 f195 1"/>
              <a:gd name="f457" fmla="*/ f383 f196 1"/>
              <a:gd name="f458" fmla="*/ f384 f195 1"/>
              <a:gd name="f459" fmla="*/ f385 f196 1"/>
              <a:gd name="f460" fmla="*/ f386 f195 1"/>
              <a:gd name="f461" fmla="*/ f387 f196 1"/>
              <a:gd name="f462" fmla="*/ f388 f195 1"/>
              <a:gd name="f463" fmla="*/ f389 f196 1"/>
              <a:gd name="f464" fmla="*/ f390 f195 1"/>
              <a:gd name="f465" fmla="*/ f391 f196 1"/>
              <a:gd name="f466" fmla="*/ f392 f195 1"/>
              <a:gd name="f467" fmla="*/ f393 f196 1"/>
              <a:gd name="f468" fmla="*/ f394 f195 1"/>
              <a:gd name="f469" fmla="*/ f395 f196 1"/>
              <a:gd name="f470" fmla="*/ f396 f195 1"/>
              <a:gd name="f471" fmla="*/ f397 f196 1"/>
              <a:gd name="f472" fmla="*/ f398 f195 1"/>
              <a:gd name="f473" fmla="*/ f399 f196 1"/>
              <a:gd name="f474" fmla="*/ f400 f195 1"/>
              <a:gd name="f475" fmla="*/ f401 f196 1"/>
              <a:gd name="f476" fmla="*/ f402 f195 1"/>
              <a:gd name="f477" fmla="*/ f403 f196 1"/>
              <a:gd name="f478" fmla="*/ f404 f195 1"/>
              <a:gd name="f479" fmla="*/ f405 f196 1"/>
              <a:gd name="f480" fmla="*/ f406 f195 1"/>
              <a:gd name="f481" fmla="*/ f407 f196 1"/>
              <a:gd name="f482" fmla="*/ f408 f195 1"/>
              <a:gd name="f483" fmla="*/ f409 f196 1"/>
              <a:gd name="f484" fmla="*/ f410 f195 1"/>
              <a:gd name="f485" fmla="*/ f411 f196 1"/>
              <a:gd name="f486" fmla="*/ f412 f195 1"/>
              <a:gd name="f487" fmla="*/ f413 f196 1"/>
              <a:gd name="f488" fmla="*/ f414 f195 1"/>
              <a:gd name="f489" fmla="*/ f415 f196 1"/>
              <a:gd name="f490" fmla="*/ f416 f195 1"/>
              <a:gd name="f491" fmla="*/ f417 f1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7">
                <a:pos x="f422" y="f423"/>
              </a:cxn>
              <a:cxn ang="f347">
                <a:pos x="f424" y="f425"/>
              </a:cxn>
              <a:cxn ang="f347">
                <a:pos x="f426" y="f427"/>
              </a:cxn>
              <a:cxn ang="f347">
                <a:pos x="f428" y="f429"/>
              </a:cxn>
              <a:cxn ang="f347">
                <a:pos x="f430" y="f431"/>
              </a:cxn>
              <a:cxn ang="f347">
                <a:pos x="f432" y="f433"/>
              </a:cxn>
              <a:cxn ang="f347">
                <a:pos x="f434" y="f435"/>
              </a:cxn>
              <a:cxn ang="f347">
                <a:pos x="f436" y="f437"/>
              </a:cxn>
              <a:cxn ang="f347">
                <a:pos x="f438" y="f439"/>
              </a:cxn>
              <a:cxn ang="f347">
                <a:pos x="f440" y="f441"/>
              </a:cxn>
              <a:cxn ang="f347">
                <a:pos x="f442" y="f443"/>
              </a:cxn>
              <a:cxn ang="f347">
                <a:pos x="f444" y="f445"/>
              </a:cxn>
              <a:cxn ang="f347">
                <a:pos x="f446" y="f447"/>
              </a:cxn>
              <a:cxn ang="f347">
                <a:pos x="f448" y="f449"/>
              </a:cxn>
              <a:cxn ang="f347">
                <a:pos x="f450" y="f451"/>
              </a:cxn>
              <a:cxn ang="f347">
                <a:pos x="f452" y="f453"/>
              </a:cxn>
              <a:cxn ang="f347">
                <a:pos x="f454" y="f455"/>
              </a:cxn>
              <a:cxn ang="f347">
                <a:pos x="f456" y="f457"/>
              </a:cxn>
              <a:cxn ang="f347">
                <a:pos x="f458" y="f459"/>
              </a:cxn>
              <a:cxn ang="f347">
                <a:pos x="f460" y="f461"/>
              </a:cxn>
              <a:cxn ang="f347">
                <a:pos x="f462" y="f463"/>
              </a:cxn>
              <a:cxn ang="f347">
                <a:pos x="f464" y="f465"/>
              </a:cxn>
              <a:cxn ang="f347">
                <a:pos x="f466" y="f467"/>
              </a:cxn>
              <a:cxn ang="f347">
                <a:pos x="f468" y="f469"/>
              </a:cxn>
              <a:cxn ang="f347">
                <a:pos x="f470" y="f471"/>
              </a:cxn>
              <a:cxn ang="f347">
                <a:pos x="f472" y="f473"/>
              </a:cxn>
              <a:cxn ang="f347">
                <a:pos x="f474" y="f475"/>
              </a:cxn>
              <a:cxn ang="f347">
                <a:pos x="f476" y="f477"/>
              </a:cxn>
              <a:cxn ang="f347">
                <a:pos x="f478" y="f479"/>
              </a:cxn>
              <a:cxn ang="f347">
                <a:pos x="f480" y="f481"/>
              </a:cxn>
              <a:cxn ang="f347">
                <a:pos x="f482" y="f483"/>
              </a:cxn>
              <a:cxn ang="f347">
                <a:pos x="f484" y="f485"/>
              </a:cxn>
              <a:cxn ang="f347">
                <a:pos x="f486" y="f487"/>
              </a:cxn>
              <a:cxn ang="f347">
                <a:pos x="f488" y="f489"/>
              </a:cxn>
              <a:cxn ang="f347">
                <a:pos x="f490" y="f491"/>
              </a:cxn>
            </a:cxnLst>
            <a:rect l="f418" t="f421" r="f419" b="f420"/>
            <a:pathLst>
              <a:path w="2784763" h="1787236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26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7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3" y="f116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06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54" y="f145"/>
                </a:cubicBezTo>
                <a:cubicBezTo>
                  <a:pt x="f146" y="f147"/>
                  <a:pt x="f148" y="f149"/>
                  <a:pt x="f48" y="f150"/>
                </a:cubicBezTo>
                <a:cubicBezTo>
                  <a:pt x="f151" y="f152"/>
                  <a:pt x="f153" y="f154"/>
                  <a:pt x="f155" y="f88"/>
                </a:cubicBezTo>
                <a:cubicBezTo>
                  <a:pt x="f42" y="f156"/>
                  <a:pt x="f157" y="f158"/>
                  <a:pt x="f38" y="f159"/>
                </a:cubicBezTo>
                <a:cubicBezTo>
                  <a:pt x="f160" y="f161"/>
                  <a:pt x="f162" y="f163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25" y="f178"/>
                  <a:pt x="f29" y="f179"/>
                </a:cubicBezTo>
                <a:cubicBezTo>
                  <a:pt x="f21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70"/>
                </a:cubicBezTo>
                <a:cubicBezTo>
                  <a:pt x="f190" y="f191"/>
                  <a:pt x="f192" y="f193"/>
                  <a:pt x="f5" y="f7"/>
                </a:cubicBezTo>
              </a:path>
            </a:pathLst>
          </a:custGeom>
          <a:noFill/>
          <a:ln w="25402">
            <a:solidFill>
              <a:srgbClr val="F79646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TextovéPole 7"/>
          <p:cNvSpPr txBox="1"/>
          <p:nvPr/>
        </p:nvSpPr>
        <p:spPr>
          <a:xfrm>
            <a:off x="107506" y="2492892"/>
            <a:ext cx="108011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Německo</a:t>
            </a:r>
          </a:p>
        </p:txBody>
      </p:sp>
      <p:sp>
        <p:nvSpPr>
          <p:cNvPr id="11" name="TextovéPole 8"/>
          <p:cNvSpPr txBox="1"/>
          <p:nvPr/>
        </p:nvSpPr>
        <p:spPr>
          <a:xfrm>
            <a:off x="353022" y="4595152"/>
            <a:ext cx="108011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Rakousko</a:t>
            </a:r>
          </a:p>
        </p:txBody>
      </p:sp>
      <p:sp>
        <p:nvSpPr>
          <p:cNvPr id="12" name="TextovéPole 9"/>
          <p:cNvSpPr txBox="1"/>
          <p:nvPr/>
        </p:nvSpPr>
        <p:spPr>
          <a:xfrm>
            <a:off x="2267739" y="4742992"/>
            <a:ext cx="108011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Byzanc</a:t>
            </a:r>
          </a:p>
        </p:txBody>
      </p:sp>
      <p:sp>
        <p:nvSpPr>
          <p:cNvPr id="13" name="TextovéPole 10"/>
          <p:cNvSpPr txBox="1"/>
          <p:nvPr/>
        </p:nvSpPr>
        <p:spPr>
          <a:xfrm>
            <a:off x="2494080" y="2623249"/>
            <a:ext cx="108011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Polsko</a:t>
            </a:r>
          </a:p>
        </p:txBody>
      </p:sp>
      <p:cxnSp>
        <p:nvCxnSpPr>
          <p:cNvPr id="14" name="Přímá spojnice se šipkou 12"/>
          <p:cNvCxnSpPr/>
          <p:nvPr/>
        </p:nvCxnSpPr>
        <p:spPr>
          <a:xfrm flipH="1" flipV="1">
            <a:off x="2267739" y="3717035"/>
            <a:ext cx="600148" cy="360036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5" name="Násobení 14"/>
          <p:cNvSpPr/>
          <p:nvPr/>
        </p:nvSpPr>
        <p:spPr>
          <a:xfrm>
            <a:off x="1907703" y="3546765"/>
            <a:ext cx="360035" cy="339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3076" y="1508284"/>
            <a:ext cx="223876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Uzel obchodních cest</a:t>
            </a:r>
          </a:p>
        </p:txBody>
      </p:sp>
      <p:sp>
        <p:nvSpPr>
          <p:cNvPr id="17" name="Volný tvar 16"/>
          <p:cNvSpPr/>
          <p:nvPr/>
        </p:nvSpPr>
        <p:spPr>
          <a:xfrm>
            <a:off x="4067946" y="2992584"/>
            <a:ext cx="3796277" cy="2757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96276"/>
              <a:gd name="f7" fmla="val 2757054"/>
              <a:gd name="f8" fmla="val 55549"/>
              <a:gd name="f9" fmla="val 2618509"/>
              <a:gd name="f10" fmla="+- 0 0 64524"/>
              <a:gd name="f11" fmla="val 2581564"/>
              <a:gd name="f12" fmla="val 27437"/>
              <a:gd name="f13" fmla="val 2662101"/>
              <a:gd name="f14" fmla="val 166385"/>
              <a:gd name="f15" fmla="val 2396836"/>
              <a:gd name="f16" fmla="val 258762"/>
              <a:gd name="f17" fmla="val 2220480"/>
              <a:gd name="f18" fmla="val 250562"/>
              <a:gd name="f19" fmla="val 2197972"/>
              <a:gd name="f20" fmla="val 291076"/>
              <a:gd name="f21" fmla="val 2008909"/>
              <a:gd name="f22" fmla="val 295694"/>
              <a:gd name="f23" fmla="val 1953491"/>
              <a:gd name="f24" fmla="val 298433"/>
              <a:gd name="f25" fmla="val 1897884"/>
              <a:gd name="f26" fmla="val 304931"/>
              <a:gd name="f27" fmla="val 1842654"/>
              <a:gd name="f28" fmla="val 307682"/>
              <a:gd name="f29" fmla="val 1819267"/>
              <a:gd name="f30" fmla="val 315455"/>
              <a:gd name="f31" fmla="val 1796693"/>
              <a:gd name="f32" fmla="val 318785"/>
              <a:gd name="f33" fmla="val 1773382"/>
              <a:gd name="f34" fmla="val 324699"/>
              <a:gd name="f35" fmla="val 1731983"/>
              <a:gd name="f36" fmla="val 325765"/>
              <a:gd name="f37" fmla="val 1689941"/>
              <a:gd name="f38" fmla="val 332640"/>
              <a:gd name="f39" fmla="val 1648691"/>
              <a:gd name="f40" fmla="val 335041"/>
              <a:gd name="f41" fmla="val 1634286"/>
              <a:gd name="f42" fmla="val 342482"/>
              <a:gd name="f43" fmla="val 1621169"/>
              <a:gd name="f44" fmla="val 346494"/>
              <a:gd name="f45" fmla="val 1607127"/>
              <a:gd name="f46" fmla="val 351725"/>
              <a:gd name="f47" fmla="val 1588818"/>
              <a:gd name="f48" fmla="val 356615"/>
              <a:gd name="f49" fmla="val 1570380"/>
              <a:gd name="f50" fmla="val 360349"/>
              <a:gd name="f51" fmla="val 1551709"/>
              <a:gd name="f52" fmla="val 398253"/>
              <a:gd name="f53" fmla="val 1362193"/>
              <a:gd name="f54" fmla="val 369586"/>
              <a:gd name="f55" fmla="val 1454726"/>
              <a:gd name="f56" fmla="val 401912"/>
              <a:gd name="f57" fmla="val 1357745"/>
              <a:gd name="f58" fmla="val 415767"/>
              <a:gd name="f59" fmla="val 1251527"/>
              <a:gd name="f60" fmla="val 427188"/>
              <a:gd name="f61" fmla="val 1144963"/>
              <a:gd name="f62" fmla="val 443476"/>
              <a:gd name="f63" fmla="val 1039091"/>
              <a:gd name="f64" fmla="val 449942"/>
              <a:gd name="f65" fmla="val 997060"/>
              <a:gd name="f66" fmla="val 479143"/>
              <a:gd name="f67" fmla="val 963806"/>
              <a:gd name="f68" fmla="val 498894"/>
              <a:gd name="f69" fmla="val 928254"/>
              <a:gd name="f70" fmla="val 508924"/>
              <a:gd name="f71" fmla="val 910200"/>
              <a:gd name="f72" fmla="val 518215"/>
              <a:gd name="f73" fmla="val 891709"/>
              <a:gd name="f74" fmla="val 526603"/>
              <a:gd name="f75" fmla="val 872836"/>
              <a:gd name="f76" fmla="val 536704"/>
              <a:gd name="f77" fmla="val 850110"/>
              <a:gd name="f78" fmla="val 543190"/>
              <a:gd name="f79" fmla="val 825807"/>
              <a:gd name="f80" fmla="val 554312"/>
              <a:gd name="f81" fmla="val 803563"/>
              <a:gd name="f82" fmla="val 561759"/>
              <a:gd name="f83" fmla="val 788670"/>
              <a:gd name="f84" fmla="val 574574"/>
              <a:gd name="f85" fmla="val 776893"/>
              <a:gd name="f86" fmla="val 582021"/>
              <a:gd name="f87" fmla="val 762000"/>
              <a:gd name="f88" fmla="val 588552"/>
              <a:gd name="f89" fmla="val 748938"/>
              <a:gd name="f90" fmla="val 581530"/>
              <a:gd name="f91" fmla="val 723169"/>
              <a:gd name="f92" fmla="val 595876"/>
              <a:gd name="f93" fmla="val 720436"/>
              <a:gd name="f94" fmla="val 686722"/>
              <a:gd name="f95" fmla="val 703132"/>
              <a:gd name="f96" fmla="val 780603"/>
              <a:gd name="f97" fmla="val 711200"/>
              <a:gd name="f98" fmla="val 872967"/>
              <a:gd name="f99" fmla="val 706582"/>
              <a:gd name="f100" fmla="val 896058"/>
              <a:gd name="f101" fmla="val 683491"/>
              <a:gd name="f102" fmla="val 924126"/>
              <a:gd name="f103" fmla="val 664480"/>
              <a:gd name="f104" fmla="val 942240"/>
              <a:gd name="f105" fmla="val 637309"/>
              <a:gd name="f106" fmla="val 1007542"/>
              <a:gd name="f107" fmla="val 539355"/>
              <a:gd name="f108" fmla="val 925589"/>
              <a:gd name="f109" fmla="val 660621"/>
              <a:gd name="f110" fmla="val 1011512"/>
              <a:gd name="f111" fmla="val 540327"/>
              <a:gd name="f112" fmla="val 1044800"/>
              <a:gd name="f113" fmla="val 493723"/>
              <a:gd name="f114" fmla="val 1052029"/>
              <a:gd name="f115" fmla="val 467135"/>
              <a:gd name="f116" fmla="val 1108494"/>
              <a:gd name="f117" fmla="val 429491"/>
              <a:gd name="f118" fmla="val 1136203"/>
              <a:gd name="f119" fmla="val 411018"/>
              <a:gd name="f120" fmla="val 1164979"/>
              <a:gd name="f121" fmla="val 394053"/>
              <a:gd name="f122" fmla="val 1191621"/>
              <a:gd name="f123" fmla="val 374072"/>
              <a:gd name="f124" fmla="val 1210094"/>
              <a:gd name="f125" fmla="val 360218"/>
              <a:gd name="f126" fmla="val 1227827"/>
              <a:gd name="f127" fmla="val 345318"/>
              <a:gd name="f128" fmla="val 1247040"/>
              <a:gd name="f129" fmla="val 332509"/>
              <a:gd name="f130" fmla="val 1326848"/>
              <a:gd name="f131" fmla="val 279304"/>
              <a:gd name="f132" fmla="val 1302713"/>
              <a:gd name="f133" fmla="val 306896"/>
              <a:gd name="f134" fmla="val 1371731"/>
              <a:gd name="f135" fmla="val 249382"/>
              <a:gd name="f136" fmla="val 1381766"/>
              <a:gd name="f137" fmla="val 241020"/>
              <a:gd name="f138" fmla="val 1389405"/>
              <a:gd name="f139" fmla="val 230034"/>
              <a:gd name="f140" fmla="val 1399440"/>
              <a:gd name="f141" fmla="val 221672"/>
              <a:gd name="f142" fmla="val 1417179"/>
              <a:gd name="f143" fmla="val 206890"/>
              <a:gd name="f144" fmla="val 1436068"/>
              <a:gd name="f145" fmla="val 193530"/>
              <a:gd name="f146" fmla="val 1454858"/>
              <a:gd name="f147" fmla="val 180109"/>
              <a:gd name="f148" fmla="val 1468407"/>
              <a:gd name="f149" fmla="val 170431"/>
              <a:gd name="f150" fmla="val 1483629"/>
              <a:gd name="f151" fmla="val 163060"/>
              <a:gd name="f152" fmla="val 1496421"/>
              <a:gd name="f153" fmla="val 152400"/>
              <a:gd name="f154" fmla="val 1603091"/>
              <a:gd name="f155" fmla="val 63508"/>
              <a:gd name="f156" fmla="val 1476359"/>
              <a:gd name="f157" fmla="val 151919"/>
              <a:gd name="f158" fmla="val 1579549"/>
              <a:gd name="f159" fmla="val 83127"/>
              <a:gd name="f160" fmla="val 1670975"/>
              <a:gd name="f161" fmla="+- 0 0 54014"/>
              <a:gd name="f162" fmla="val 1576074"/>
              <a:gd name="f163" fmla="val 64078"/>
              <a:gd name="f164" fmla="val 1939767"/>
              <a:gd name="f165" fmla="val 27709"/>
              <a:gd name="f166" fmla="val 1968830"/>
              <a:gd name="f167" fmla="val 24803"/>
              <a:gd name="f168" fmla="val 2022894"/>
              <a:gd name="f169" fmla="val 2156632"/>
              <a:gd name="f170" fmla="val 33433"/>
              <a:gd name="f171" fmla="val 2068838"/>
              <a:gd name="f172" fmla="+- 0 0 7243"/>
              <a:gd name="f173" fmla="val 2092167"/>
              <a:gd name="f174" fmla="val 2099246"/>
              <a:gd name="f175" fmla="val 327249"/>
              <a:gd name="f176" fmla="val 2098205"/>
              <a:gd name="f177" fmla="val 310838"/>
              <a:gd name="f178" fmla="val 2147585"/>
              <a:gd name="f179" fmla="val 2158099"/>
              <a:gd name="f180" fmla="val 402274"/>
              <a:gd name="f181" fmla="val 2161981"/>
              <a:gd name="f182" fmla="val 434830"/>
              <a:gd name="f183" fmla="val 2189149"/>
              <a:gd name="f184" fmla="val 471054"/>
              <a:gd name="f185" fmla="val 2204824"/>
              <a:gd name="f186" fmla="val 491953"/>
              <a:gd name="f187" fmla="val 2226094"/>
              <a:gd name="f188" fmla="val 507999"/>
              <a:gd name="f189" fmla="val 2244567"/>
              <a:gd name="f190" fmla="val 526472"/>
              <a:gd name="f191" fmla="val 2253803"/>
              <a:gd name="f192" fmla="val 544945"/>
              <a:gd name="f193" fmla="val 2262029"/>
              <a:gd name="f194" fmla="val 563959"/>
              <a:gd name="f195" fmla="val 2272276"/>
              <a:gd name="f196" fmla="val 581891"/>
              <a:gd name="f197" fmla="val 2280537"/>
              <a:gd name="f198" fmla="val 596348"/>
              <a:gd name="f199" fmla="val 2297920"/>
              <a:gd name="f200" fmla="val 606932"/>
              <a:gd name="f201" fmla="val 2299985"/>
              <a:gd name="f202" fmla="val 623454"/>
              <a:gd name="f203" fmla="val 2348631"/>
              <a:gd name="f204" fmla="val 1012616"/>
              <a:gd name="f205" fmla="val 2247572"/>
              <a:gd name="f206" fmla="val 818853"/>
              <a:gd name="f207" fmla="val 2355403"/>
              <a:gd name="f208" fmla="val 969818"/>
              <a:gd name="f209" fmla="val 2365081"/>
              <a:gd name="f210" fmla="val 983368"/>
              <a:gd name="f211" fmla="val 2371338"/>
              <a:gd name="f212" fmla="val 999608"/>
              <a:gd name="f213" fmla="val 2383112"/>
              <a:gd name="f214" fmla="val 1011382"/>
              <a:gd name="f215" fmla="val 2443953"/>
              <a:gd name="f216" fmla="val 1072222"/>
              <a:gd name="f217" fmla="val 2432681"/>
              <a:gd name="f218" fmla="val 1039678"/>
              <a:gd name="f219" fmla="val 2507803"/>
              <a:gd name="f220" fmla="val 1080654"/>
              <a:gd name="f221" fmla="val 2537039"/>
              <a:gd name="f222" fmla="val 1096601"/>
              <a:gd name="f223" fmla="val 2563222"/>
              <a:gd name="f224" fmla="val 1117599"/>
              <a:gd name="f225" fmla="val 2590931"/>
              <a:gd name="f226" fmla="val 1136072"/>
              <a:gd name="f227" fmla="val 2632494"/>
              <a:gd name="f228" fmla="val 1163782"/>
              <a:gd name="f229" fmla="val 2674058"/>
              <a:gd name="f230" fmla="val 1191491"/>
              <a:gd name="f231" fmla="val 2690685"/>
              <a:gd name="f232" fmla="val 1216431"/>
              <a:gd name="f233" fmla="val 2713326"/>
              <a:gd name="f234" fmla="val 1242494"/>
              <a:gd name="f235" fmla="val 2715621"/>
              <a:gd name="f236" fmla="val 1274618"/>
              <a:gd name="f237" fmla="val 2741929"/>
              <a:gd name="f238" fmla="val 1642931"/>
              <a:gd name="f239" fmla="val 2615452"/>
              <a:gd name="f240" fmla="val 1592477"/>
              <a:gd name="f241" fmla="val 2784894"/>
              <a:gd name="f242" fmla="val 1634836"/>
              <a:gd name="f243" fmla="val 2803367"/>
              <a:gd name="f244" fmla="val 2819291"/>
              <a:gd name="f245" fmla="val 1666845"/>
              <a:gd name="f246" fmla="val 2840312"/>
              <a:gd name="f247" fmla="val 1676400"/>
              <a:gd name="f248" fmla="val 2896885"/>
              <a:gd name="f249" fmla="val 1702115"/>
              <a:gd name="f250" fmla="val 2948487"/>
              <a:gd name="f251" fmla="val 1703443"/>
              <a:gd name="f252" fmla="val 3006567"/>
              <a:gd name="f253" fmla="val 1717963"/>
              <a:gd name="f254" fmla="val 3035523"/>
              <a:gd name="f255" fmla="val 1725202"/>
              <a:gd name="f256" fmla="val 3096219"/>
              <a:gd name="f257" fmla="val 1751053"/>
              <a:gd name="f258" fmla="val 3117403"/>
              <a:gd name="f259" fmla="val 1759527"/>
              <a:gd name="f260" fmla="val 3122021"/>
              <a:gd name="f261" fmla="val 3131258"/>
              <a:gd name="f262" fmla="val 1786487"/>
              <a:gd name="f263" fmla="val 1801091"/>
              <a:gd name="f264" fmla="val 1820132"/>
              <a:gd name="f265" fmla="val 3114710"/>
              <a:gd name="f266" fmla="val 1837659"/>
              <a:gd name="f267" fmla="val 1856509"/>
              <a:gd name="f268" fmla="val 3119758"/>
              <a:gd name="f269" fmla="val 1872993"/>
              <a:gd name="f270" fmla="val 3135434"/>
              <a:gd name="f271" fmla="val 1884523"/>
              <a:gd name="f272" fmla="val 3145112"/>
              <a:gd name="f273" fmla="val 1898072"/>
              <a:gd name="f274" fmla="val 3158534"/>
              <a:gd name="f275" fmla="val 1916862"/>
              <a:gd name="f276" fmla="val 3173254"/>
              <a:gd name="f277" fmla="val 1934701"/>
              <a:gd name="f278" fmla="val 3186676"/>
              <a:gd name="f279" fmla="val 3196354"/>
              <a:gd name="f280" fmla="val 1967040"/>
              <a:gd name="f281" fmla="val 3206124"/>
              <a:gd name="f282" fmla="val 1980597"/>
              <a:gd name="f283" fmla="val 3214385"/>
              <a:gd name="f284" fmla="val 1995054"/>
              <a:gd name="f285" fmla="val 3224632"/>
              <a:gd name="f286" fmla="val 2012986"/>
              <a:gd name="f287" fmla="val 3230638"/>
              <a:gd name="f288" fmla="val 2033288"/>
              <a:gd name="f289" fmla="val 3242094"/>
              <a:gd name="f290" fmla="val 2050472"/>
              <a:gd name="f291" fmla="val 3249340"/>
              <a:gd name="f292" fmla="val 2061341"/>
              <a:gd name="f293" fmla="val 3261643"/>
              <a:gd name="f294" fmla="val 2067982"/>
              <a:gd name="f295" fmla="val 3269803"/>
              <a:gd name="f296" fmla="val 2078182"/>
              <a:gd name="f297" fmla="val 3280205"/>
              <a:gd name="f298" fmla="val 2091184"/>
              <a:gd name="f299" fmla="val 3286450"/>
              <a:gd name="f300" fmla="val 2107300"/>
              <a:gd name="f301" fmla="val 3297512"/>
              <a:gd name="f302" fmla="val 2119745"/>
              <a:gd name="f303" fmla="val 3330001"/>
              <a:gd name="f304" fmla="val 2156294"/>
              <a:gd name="f305" fmla="val 3411082"/>
              <a:gd name="f306" fmla="val 2240730"/>
              <a:gd name="f307" fmla="val 3463767"/>
              <a:gd name="f308" fmla="val 2258291"/>
              <a:gd name="f309" fmla="val 3505331"/>
              <a:gd name="f310" fmla="val 2272145"/>
              <a:gd name="f311" fmla="val 3574604"/>
              <a:gd name="f312" fmla="val 2318327"/>
              <a:gd name="f313" fmla="val 3537657"/>
              <a:gd name="f314" fmla="val 2285999"/>
              <a:gd name="f315" fmla="val 3602312"/>
              <a:gd name="f316" fmla="val 2382982"/>
              <a:gd name="f317" fmla="val 3611548"/>
              <a:gd name="f318" fmla="val 3624755"/>
              <a:gd name="f319" fmla="val 2408749"/>
              <a:gd name="f320" fmla="val 3630021"/>
              <a:gd name="f321" fmla="val 2424545"/>
              <a:gd name="f322" fmla="val 3634639"/>
              <a:gd name="f323" fmla="val 2438400"/>
              <a:gd name="f324" fmla="val 3637345"/>
              <a:gd name="f325" fmla="val 2453047"/>
              <a:gd name="f326" fmla="val 3643876"/>
              <a:gd name="f327" fmla="val 2466109"/>
              <a:gd name="f328" fmla="val 3677778"/>
              <a:gd name="f329" fmla="val 2533912"/>
              <a:gd name="f330" fmla="val 3660637"/>
              <a:gd name="f331" fmla="val 2483839"/>
              <a:gd name="f332" fmla="val 3699294"/>
              <a:gd name="f333" fmla="val 2535382"/>
              <a:gd name="f334" fmla="val 3719275"/>
              <a:gd name="f335" fmla="val 2562024"/>
              <a:gd name="f336" fmla="val 3736239"/>
              <a:gd name="f337" fmla="val 2590800"/>
              <a:gd name="f338" fmla="val 3754712"/>
              <a:gd name="f339" fmla="val 3763948"/>
              <a:gd name="f340" fmla="val 2632363"/>
              <a:gd name="f341" fmla="val 3777155"/>
              <a:gd name="f342" fmla="val 2644276"/>
              <a:gd name="f343" fmla="val 3782421"/>
              <a:gd name="f344" fmla="val 2660072"/>
              <a:gd name="f345" fmla="val 2701636"/>
              <a:gd name="f346" fmla="val 3791658"/>
              <a:gd name="f347" fmla="val 2720109"/>
              <a:gd name="f348" fmla="val 3801295"/>
              <a:gd name="f349" fmla="val 2754537"/>
              <a:gd name="f350" fmla="val 3588458"/>
              <a:gd name="f351" fmla="val 2729345"/>
              <a:gd name="f352" fmla="val 3534234"/>
              <a:gd name="f353" fmla="val 2720783"/>
              <a:gd name="f354" fmla="val 3477221"/>
              <a:gd name="f355" fmla="val 2702601"/>
              <a:gd name="f356" fmla="val 3422203"/>
              <a:gd name="f357" fmla="val 1150058"/>
              <a:gd name="f358" fmla="val 2673927"/>
              <a:gd name="f359" fmla="val 1119018"/>
              <a:gd name="f360" fmla="val 2663580"/>
              <a:gd name="f361" fmla="val 1085389"/>
              <a:gd name="f362" fmla="val 2651189"/>
              <a:gd name="f363" fmla="val 1053076"/>
              <a:gd name="f364" fmla="val 2646218"/>
              <a:gd name="f365" fmla="val 1011743"/>
              <a:gd name="f366" fmla="val 2639859"/>
              <a:gd name="f367" fmla="val 969949"/>
              <a:gd name="f368" fmla="val 2636981"/>
              <a:gd name="f369" fmla="val 928385"/>
              <a:gd name="f370" fmla="val 914530"/>
              <a:gd name="f371" fmla="val 2627745"/>
              <a:gd name="f372" fmla="val 901077"/>
              <a:gd name="f373" fmla="val 2621677"/>
              <a:gd name="f374" fmla="val 886821"/>
              <a:gd name="f375" fmla="val 643391"/>
              <a:gd name="f376" fmla="val 2564414"/>
              <a:gd name="f377" fmla="val 175622"/>
              <a:gd name="f378" fmla="val 2655454"/>
              <a:gd name="f379" fmla="+- 0 0 -90"/>
              <a:gd name="f380" fmla="*/ f3 1 3796276"/>
              <a:gd name="f381" fmla="*/ f4 1 2757054"/>
              <a:gd name="f382" fmla="+- f7 0 f5"/>
              <a:gd name="f383" fmla="+- f6 0 f5"/>
              <a:gd name="f384" fmla="*/ f379 f0 1"/>
              <a:gd name="f385" fmla="*/ f383 1 3796276"/>
              <a:gd name="f386" fmla="*/ f382 1 2757054"/>
              <a:gd name="f387" fmla="*/ 55549 f383 1"/>
              <a:gd name="f388" fmla="*/ 2618509 f382 1"/>
              <a:gd name="f389" fmla="*/ 166385 f383 1"/>
              <a:gd name="f390" fmla="*/ 2396836 f382 1"/>
              <a:gd name="f391" fmla="*/ 291076 f383 1"/>
              <a:gd name="f392" fmla="*/ 2008909 f382 1"/>
              <a:gd name="f393" fmla="*/ 304931 f383 1"/>
              <a:gd name="f394" fmla="*/ 1842654 f382 1"/>
              <a:gd name="f395" fmla="*/ 318785 f383 1"/>
              <a:gd name="f396" fmla="*/ 1773382 f382 1"/>
              <a:gd name="f397" fmla="*/ 332640 f383 1"/>
              <a:gd name="f398" fmla="*/ 1648691 f382 1"/>
              <a:gd name="f399" fmla="*/ 346494 f383 1"/>
              <a:gd name="f400" fmla="*/ 1607127 f382 1"/>
              <a:gd name="f401" fmla="*/ 360349 f383 1"/>
              <a:gd name="f402" fmla="*/ 1551709 f382 1"/>
              <a:gd name="f403" fmla="*/ 401912 f383 1"/>
              <a:gd name="f404" fmla="*/ 1357745 f382 1"/>
              <a:gd name="f405" fmla="*/ 443476 f383 1"/>
              <a:gd name="f406" fmla="*/ 1039091 f382 1"/>
              <a:gd name="f407" fmla="*/ 498894 f383 1"/>
              <a:gd name="f408" fmla="*/ 928254 f382 1"/>
              <a:gd name="f409" fmla="*/ 526603 f383 1"/>
              <a:gd name="f410" fmla="*/ 872836 f382 1"/>
              <a:gd name="f411" fmla="*/ 554312 f383 1"/>
              <a:gd name="f412" fmla="*/ 803563 f382 1"/>
              <a:gd name="f413" fmla="*/ 582021 f383 1"/>
              <a:gd name="f414" fmla="*/ 762000 f382 1"/>
              <a:gd name="f415" fmla="*/ 595876 f383 1"/>
              <a:gd name="f416" fmla="*/ 720436 f382 1"/>
              <a:gd name="f417" fmla="*/ 872967 f383 1"/>
              <a:gd name="f418" fmla="*/ 706582 f382 1"/>
              <a:gd name="f419" fmla="*/ 942240 f383 1"/>
              <a:gd name="f420" fmla="*/ 637309 f382 1"/>
              <a:gd name="f421" fmla="*/ 1011512 f383 1"/>
              <a:gd name="f422" fmla="*/ 540327 f382 1"/>
              <a:gd name="f423" fmla="*/ 1108494 f383 1"/>
              <a:gd name="f424" fmla="*/ 429491 f382 1"/>
              <a:gd name="f425" fmla="*/ 1191621 f383 1"/>
              <a:gd name="f426" fmla="*/ 374072 f382 1"/>
              <a:gd name="f427" fmla="*/ 1247040 f383 1"/>
              <a:gd name="f428" fmla="*/ 332509 f382 1"/>
              <a:gd name="f429" fmla="*/ 1371731 f383 1"/>
              <a:gd name="f430" fmla="*/ 249382 f382 1"/>
              <a:gd name="f431" fmla="*/ 1399440 f383 1"/>
              <a:gd name="f432" fmla="*/ 221672 f382 1"/>
              <a:gd name="f433" fmla="*/ 1454858 f383 1"/>
              <a:gd name="f434" fmla="*/ 180109 f382 1"/>
              <a:gd name="f435" fmla="*/ 1496421 f383 1"/>
              <a:gd name="f436" fmla="*/ 152400 f382 1"/>
              <a:gd name="f437" fmla="*/ 1579549 f383 1"/>
              <a:gd name="f438" fmla="*/ 83127 f382 1"/>
              <a:gd name="f439" fmla="*/ 1939767 f383 1"/>
              <a:gd name="f440" fmla="*/ 27709 f382 1"/>
              <a:gd name="f441" fmla="*/ 2022894 f383 1"/>
              <a:gd name="f442" fmla="*/ 0 f382 1"/>
              <a:gd name="f443" fmla="*/ 2092167 f383 1"/>
              <a:gd name="f444" fmla="*/ 2147585 f383 1"/>
              <a:gd name="f445" fmla="*/ 360218 f382 1"/>
              <a:gd name="f446" fmla="*/ 2189149 f383 1"/>
              <a:gd name="f447" fmla="*/ 471054 f382 1"/>
              <a:gd name="f448" fmla="*/ 2244567 f383 1"/>
              <a:gd name="f449" fmla="*/ 526472 f382 1"/>
              <a:gd name="f450" fmla="*/ 2272276 f383 1"/>
              <a:gd name="f451" fmla="*/ 581891 f382 1"/>
              <a:gd name="f452" fmla="*/ 2299985 f383 1"/>
              <a:gd name="f453" fmla="*/ 623454 f382 1"/>
              <a:gd name="f454" fmla="*/ 2355403 f383 1"/>
              <a:gd name="f455" fmla="*/ 969818 f382 1"/>
              <a:gd name="f456" fmla="*/ 2383112 f383 1"/>
              <a:gd name="f457" fmla="*/ 1011382 f382 1"/>
              <a:gd name="f458" fmla="*/ 2507803 f383 1"/>
              <a:gd name="f459" fmla="*/ 1080654 f382 1"/>
              <a:gd name="f460" fmla="*/ 2590931 f383 1"/>
              <a:gd name="f461" fmla="*/ 1136072 f382 1"/>
              <a:gd name="f462" fmla="*/ 2632494 f383 1"/>
              <a:gd name="f463" fmla="*/ 1163782 f382 1"/>
              <a:gd name="f464" fmla="*/ 2674058 f383 1"/>
              <a:gd name="f465" fmla="*/ 1191491 f382 1"/>
              <a:gd name="f466" fmla="*/ 2715621 f383 1"/>
              <a:gd name="f467" fmla="*/ 1274618 f382 1"/>
              <a:gd name="f468" fmla="*/ 2784894 f383 1"/>
              <a:gd name="f469" fmla="*/ 1634836 f382 1"/>
              <a:gd name="f470" fmla="*/ 2840312 f383 1"/>
              <a:gd name="f471" fmla="*/ 1676400 f382 1"/>
              <a:gd name="f472" fmla="*/ 3006567 f383 1"/>
              <a:gd name="f473" fmla="*/ 1717963 f382 1"/>
              <a:gd name="f474" fmla="*/ 3117403 f383 1"/>
              <a:gd name="f475" fmla="*/ 1759527 f382 1"/>
              <a:gd name="f476" fmla="*/ 3131258 f383 1"/>
              <a:gd name="f477" fmla="*/ 1801091 f382 1"/>
              <a:gd name="f478" fmla="*/ 1856509 f382 1"/>
              <a:gd name="f479" fmla="*/ 3145112 f383 1"/>
              <a:gd name="f480" fmla="*/ 1898072 f382 1"/>
              <a:gd name="f481" fmla="*/ 3186676 f383 1"/>
              <a:gd name="f482" fmla="*/ 1953491 f382 1"/>
              <a:gd name="f483" fmla="*/ 3214385 f383 1"/>
              <a:gd name="f484" fmla="*/ 1995054 f382 1"/>
              <a:gd name="f485" fmla="*/ 3242094 f383 1"/>
              <a:gd name="f486" fmla="*/ 2050472 f382 1"/>
              <a:gd name="f487" fmla="*/ 3269803 f383 1"/>
              <a:gd name="f488" fmla="*/ 2078182 f382 1"/>
              <a:gd name="f489" fmla="*/ 3297512 f383 1"/>
              <a:gd name="f490" fmla="*/ 2119745 f382 1"/>
              <a:gd name="f491" fmla="*/ 3463767 f383 1"/>
              <a:gd name="f492" fmla="*/ 2258291 f382 1"/>
              <a:gd name="f493" fmla="*/ 3505331 f383 1"/>
              <a:gd name="f494" fmla="*/ 2272145 f382 1"/>
              <a:gd name="f495" fmla="*/ 3602312 f383 1"/>
              <a:gd name="f496" fmla="*/ 2382982 f382 1"/>
              <a:gd name="f497" fmla="*/ 3630021 f383 1"/>
              <a:gd name="f498" fmla="*/ 2424545 f382 1"/>
              <a:gd name="f499" fmla="*/ 3643876 f383 1"/>
              <a:gd name="f500" fmla="*/ 2466109 f382 1"/>
              <a:gd name="f501" fmla="*/ 3699294 f383 1"/>
              <a:gd name="f502" fmla="*/ 2535382 f382 1"/>
              <a:gd name="f503" fmla="*/ 3754712 f383 1"/>
              <a:gd name="f504" fmla="*/ 3782421 f383 1"/>
              <a:gd name="f505" fmla="*/ 2660072 f382 1"/>
              <a:gd name="f506" fmla="*/ 3796276 f383 1"/>
              <a:gd name="f507" fmla="*/ 2701636 f382 1"/>
              <a:gd name="f508" fmla="*/ 2757054 f382 1"/>
              <a:gd name="f509" fmla="*/ 3588458 f383 1"/>
              <a:gd name="f510" fmla="*/ 2729345 f382 1"/>
              <a:gd name="f511" fmla="*/ 3422203 f383 1"/>
              <a:gd name="f512" fmla="*/ 1150058 f383 1"/>
              <a:gd name="f513" fmla="*/ 2673927 f382 1"/>
              <a:gd name="f514" fmla="*/ 1053076 f383 1"/>
              <a:gd name="f515" fmla="*/ 2646218 f382 1"/>
              <a:gd name="f516" fmla="*/ 928385 f383 1"/>
              <a:gd name="f517" fmla="*/ 2632363 f382 1"/>
              <a:gd name="f518" fmla="*/ 886821 f383 1"/>
              <a:gd name="f519" fmla="*/ f384 1 f2"/>
              <a:gd name="f520" fmla="*/ f387 1 3796276"/>
              <a:gd name="f521" fmla="*/ f388 1 2757054"/>
              <a:gd name="f522" fmla="*/ f389 1 3796276"/>
              <a:gd name="f523" fmla="*/ f390 1 2757054"/>
              <a:gd name="f524" fmla="*/ f391 1 3796276"/>
              <a:gd name="f525" fmla="*/ f392 1 2757054"/>
              <a:gd name="f526" fmla="*/ f393 1 3796276"/>
              <a:gd name="f527" fmla="*/ f394 1 2757054"/>
              <a:gd name="f528" fmla="*/ f395 1 3796276"/>
              <a:gd name="f529" fmla="*/ f396 1 2757054"/>
              <a:gd name="f530" fmla="*/ f397 1 3796276"/>
              <a:gd name="f531" fmla="*/ f398 1 2757054"/>
              <a:gd name="f532" fmla="*/ f399 1 3796276"/>
              <a:gd name="f533" fmla="*/ f400 1 2757054"/>
              <a:gd name="f534" fmla="*/ f401 1 3796276"/>
              <a:gd name="f535" fmla="*/ f402 1 2757054"/>
              <a:gd name="f536" fmla="*/ f403 1 3796276"/>
              <a:gd name="f537" fmla="*/ f404 1 2757054"/>
              <a:gd name="f538" fmla="*/ f405 1 3796276"/>
              <a:gd name="f539" fmla="*/ f406 1 2757054"/>
              <a:gd name="f540" fmla="*/ f407 1 3796276"/>
              <a:gd name="f541" fmla="*/ f408 1 2757054"/>
              <a:gd name="f542" fmla="*/ f409 1 3796276"/>
              <a:gd name="f543" fmla="*/ f410 1 2757054"/>
              <a:gd name="f544" fmla="*/ f411 1 3796276"/>
              <a:gd name="f545" fmla="*/ f412 1 2757054"/>
              <a:gd name="f546" fmla="*/ f413 1 3796276"/>
              <a:gd name="f547" fmla="*/ f414 1 2757054"/>
              <a:gd name="f548" fmla="*/ f415 1 3796276"/>
              <a:gd name="f549" fmla="*/ f416 1 2757054"/>
              <a:gd name="f550" fmla="*/ f417 1 3796276"/>
              <a:gd name="f551" fmla="*/ f418 1 2757054"/>
              <a:gd name="f552" fmla="*/ f419 1 3796276"/>
              <a:gd name="f553" fmla="*/ f420 1 2757054"/>
              <a:gd name="f554" fmla="*/ f421 1 3796276"/>
              <a:gd name="f555" fmla="*/ f422 1 2757054"/>
              <a:gd name="f556" fmla="*/ f423 1 3796276"/>
              <a:gd name="f557" fmla="*/ f424 1 2757054"/>
              <a:gd name="f558" fmla="*/ f425 1 3796276"/>
              <a:gd name="f559" fmla="*/ f426 1 2757054"/>
              <a:gd name="f560" fmla="*/ f427 1 3796276"/>
              <a:gd name="f561" fmla="*/ f428 1 2757054"/>
              <a:gd name="f562" fmla="*/ f429 1 3796276"/>
              <a:gd name="f563" fmla="*/ f430 1 2757054"/>
              <a:gd name="f564" fmla="*/ f431 1 3796276"/>
              <a:gd name="f565" fmla="*/ f432 1 2757054"/>
              <a:gd name="f566" fmla="*/ f433 1 3796276"/>
              <a:gd name="f567" fmla="*/ f434 1 2757054"/>
              <a:gd name="f568" fmla="*/ f435 1 3796276"/>
              <a:gd name="f569" fmla="*/ f436 1 2757054"/>
              <a:gd name="f570" fmla="*/ f437 1 3796276"/>
              <a:gd name="f571" fmla="*/ f438 1 2757054"/>
              <a:gd name="f572" fmla="*/ f439 1 3796276"/>
              <a:gd name="f573" fmla="*/ f440 1 2757054"/>
              <a:gd name="f574" fmla="*/ f441 1 3796276"/>
              <a:gd name="f575" fmla="*/ f442 1 2757054"/>
              <a:gd name="f576" fmla="*/ f443 1 3796276"/>
              <a:gd name="f577" fmla="*/ f444 1 3796276"/>
              <a:gd name="f578" fmla="*/ f445 1 2757054"/>
              <a:gd name="f579" fmla="*/ f446 1 3796276"/>
              <a:gd name="f580" fmla="*/ f447 1 2757054"/>
              <a:gd name="f581" fmla="*/ f448 1 3796276"/>
              <a:gd name="f582" fmla="*/ f449 1 2757054"/>
              <a:gd name="f583" fmla="*/ f450 1 3796276"/>
              <a:gd name="f584" fmla="*/ f451 1 2757054"/>
              <a:gd name="f585" fmla="*/ f452 1 3796276"/>
              <a:gd name="f586" fmla="*/ f453 1 2757054"/>
              <a:gd name="f587" fmla="*/ f454 1 3796276"/>
              <a:gd name="f588" fmla="*/ f455 1 2757054"/>
              <a:gd name="f589" fmla="*/ f456 1 3796276"/>
              <a:gd name="f590" fmla="*/ f457 1 2757054"/>
              <a:gd name="f591" fmla="*/ f458 1 3796276"/>
              <a:gd name="f592" fmla="*/ f459 1 2757054"/>
              <a:gd name="f593" fmla="*/ f460 1 3796276"/>
              <a:gd name="f594" fmla="*/ f461 1 2757054"/>
              <a:gd name="f595" fmla="*/ f462 1 3796276"/>
              <a:gd name="f596" fmla="*/ f463 1 2757054"/>
              <a:gd name="f597" fmla="*/ f464 1 3796276"/>
              <a:gd name="f598" fmla="*/ f465 1 2757054"/>
              <a:gd name="f599" fmla="*/ f466 1 3796276"/>
              <a:gd name="f600" fmla="*/ f467 1 2757054"/>
              <a:gd name="f601" fmla="*/ f468 1 3796276"/>
              <a:gd name="f602" fmla="*/ f469 1 2757054"/>
              <a:gd name="f603" fmla="*/ f470 1 3796276"/>
              <a:gd name="f604" fmla="*/ f471 1 2757054"/>
              <a:gd name="f605" fmla="*/ f472 1 3796276"/>
              <a:gd name="f606" fmla="*/ f473 1 2757054"/>
              <a:gd name="f607" fmla="*/ f474 1 3796276"/>
              <a:gd name="f608" fmla="*/ f475 1 2757054"/>
              <a:gd name="f609" fmla="*/ f476 1 3796276"/>
              <a:gd name="f610" fmla="*/ f477 1 2757054"/>
              <a:gd name="f611" fmla="*/ f478 1 2757054"/>
              <a:gd name="f612" fmla="*/ f479 1 3796276"/>
              <a:gd name="f613" fmla="*/ f480 1 2757054"/>
              <a:gd name="f614" fmla="*/ f481 1 3796276"/>
              <a:gd name="f615" fmla="*/ f482 1 2757054"/>
              <a:gd name="f616" fmla="*/ f483 1 3796276"/>
              <a:gd name="f617" fmla="*/ f484 1 2757054"/>
              <a:gd name="f618" fmla="*/ f485 1 3796276"/>
              <a:gd name="f619" fmla="*/ f486 1 2757054"/>
              <a:gd name="f620" fmla="*/ f487 1 3796276"/>
              <a:gd name="f621" fmla="*/ f488 1 2757054"/>
              <a:gd name="f622" fmla="*/ f489 1 3796276"/>
              <a:gd name="f623" fmla="*/ f490 1 2757054"/>
              <a:gd name="f624" fmla="*/ f491 1 3796276"/>
              <a:gd name="f625" fmla="*/ f492 1 2757054"/>
              <a:gd name="f626" fmla="*/ f493 1 3796276"/>
              <a:gd name="f627" fmla="*/ f494 1 2757054"/>
              <a:gd name="f628" fmla="*/ f495 1 3796276"/>
              <a:gd name="f629" fmla="*/ f496 1 2757054"/>
              <a:gd name="f630" fmla="*/ f497 1 3796276"/>
              <a:gd name="f631" fmla="*/ f498 1 2757054"/>
              <a:gd name="f632" fmla="*/ f499 1 3796276"/>
              <a:gd name="f633" fmla="*/ f500 1 2757054"/>
              <a:gd name="f634" fmla="*/ f501 1 3796276"/>
              <a:gd name="f635" fmla="*/ f502 1 2757054"/>
              <a:gd name="f636" fmla="*/ f503 1 3796276"/>
              <a:gd name="f637" fmla="*/ f504 1 3796276"/>
              <a:gd name="f638" fmla="*/ f505 1 2757054"/>
              <a:gd name="f639" fmla="*/ f506 1 3796276"/>
              <a:gd name="f640" fmla="*/ f507 1 2757054"/>
              <a:gd name="f641" fmla="*/ f508 1 2757054"/>
              <a:gd name="f642" fmla="*/ f509 1 3796276"/>
              <a:gd name="f643" fmla="*/ f510 1 2757054"/>
              <a:gd name="f644" fmla="*/ f511 1 3796276"/>
              <a:gd name="f645" fmla="*/ f512 1 3796276"/>
              <a:gd name="f646" fmla="*/ f513 1 2757054"/>
              <a:gd name="f647" fmla="*/ f514 1 3796276"/>
              <a:gd name="f648" fmla="*/ f515 1 2757054"/>
              <a:gd name="f649" fmla="*/ f516 1 3796276"/>
              <a:gd name="f650" fmla="*/ f517 1 2757054"/>
              <a:gd name="f651" fmla="*/ f518 1 3796276"/>
              <a:gd name="f652" fmla="*/ f5 1 f385"/>
              <a:gd name="f653" fmla="*/ f6 1 f385"/>
              <a:gd name="f654" fmla="*/ f5 1 f386"/>
              <a:gd name="f655" fmla="*/ f7 1 f386"/>
              <a:gd name="f656" fmla="+- f519 0 f1"/>
              <a:gd name="f657" fmla="*/ f520 1 f385"/>
              <a:gd name="f658" fmla="*/ f521 1 f386"/>
              <a:gd name="f659" fmla="*/ f522 1 f385"/>
              <a:gd name="f660" fmla="*/ f523 1 f386"/>
              <a:gd name="f661" fmla="*/ f524 1 f385"/>
              <a:gd name="f662" fmla="*/ f525 1 f386"/>
              <a:gd name="f663" fmla="*/ f526 1 f385"/>
              <a:gd name="f664" fmla="*/ f527 1 f386"/>
              <a:gd name="f665" fmla="*/ f528 1 f385"/>
              <a:gd name="f666" fmla="*/ f529 1 f386"/>
              <a:gd name="f667" fmla="*/ f530 1 f385"/>
              <a:gd name="f668" fmla="*/ f531 1 f386"/>
              <a:gd name="f669" fmla="*/ f532 1 f385"/>
              <a:gd name="f670" fmla="*/ f533 1 f386"/>
              <a:gd name="f671" fmla="*/ f534 1 f385"/>
              <a:gd name="f672" fmla="*/ f535 1 f386"/>
              <a:gd name="f673" fmla="*/ f536 1 f385"/>
              <a:gd name="f674" fmla="*/ f537 1 f386"/>
              <a:gd name="f675" fmla="*/ f538 1 f385"/>
              <a:gd name="f676" fmla="*/ f539 1 f386"/>
              <a:gd name="f677" fmla="*/ f540 1 f385"/>
              <a:gd name="f678" fmla="*/ f541 1 f386"/>
              <a:gd name="f679" fmla="*/ f542 1 f385"/>
              <a:gd name="f680" fmla="*/ f543 1 f386"/>
              <a:gd name="f681" fmla="*/ f544 1 f385"/>
              <a:gd name="f682" fmla="*/ f545 1 f386"/>
              <a:gd name="f683" fmla="*/ f546 1 f385"/>
              <a:gd name="f684" fmla="*/ f547 1 f386"/>
              <a:gd name="f685" fmla="*/ f548 1 f385"/>
              <a:gd name="f686" fmla="*/ f549 1 f386"/>
              <a:gd name="f687" fmla="*/ f550 1 f385"/>
              <a:gd name="f688" fmla="*/ f551 1 f386"/>
              <a:gd name="f689" fmla="*/ f552 1 f385"/>
              <a:gd name="f690" fmla="*/ f553 1 f386"/>
              <a:gd name="f691" fmla="*/ f554 1 f385"/>
              <a:gd name="f692" fmla="*/ f555 1 f386"/>
              <a:gd name="f693" fmla="*/ f556 1 f385"/>
              <a:gd name="f694" fmla="*/ f557 1 f386"/>
              <a:gd name="f695" fmla="*/ f558 1 f385"/>
              <a:gd name="f696" fmla="*/ f559 1 f386"/>
              <a:gd name="f697" fmla="*/ f560 1 f385"/>
              <a:gd name="f698" fmla="*/ f561 1 f386"/>
              <a:gd name="f699" fmla="*/ f562 1 f385"/>
              <a:gd name="f700" fmla="*/ f563 1 f386"/>
              <a:gd name="f701" fmla="*/ f564 1 f385"/>
              <a:gd name="f702" fmla="*/ f565 1 f386"/>
              <a:gd name="f703" fmla="*/ f566 1 f385"/>
              <a:gd name="f704" fmla="*/ f567 1 f386"/>
              <a:gd name="f705" fmla="*/ f568 1 f385"/>
              <a:gd name="f706" fmla="*/ f569 1 f386"/>
              <a:gd name="f707" fmla="*/ f570 1 f385"/>
              <a:gd name="f708" fmla="*/ f571 1 f386"/>
              <a:gd name="f709" fmla="*/ f572 1 f385"/>
              <a:gd name="f710" fmla="*/ f573 1 f386"/>
              <a:gd name="f711" fmla="*/ f574 1 f385"/>
              <a:gd name="f712" fmla="*/ f575 1 f386"/>
              <a:gd name="f713" fmla="*/ f576 1 f385"/>
              <a:gd name="f714" fmla="*/ f577 1 f385"/>
              <a:gd name="f715" fmla="*/ f578 1 f386"/>
              <a:gd name="f716" fmla="*/ f579 1 f385"/>
              <a:gd name="f717" fmla="*/ f580 1 f386"/>
              <a:gd name="f718" fmla="*/ f581 1 f385"/>
              <a:gd name="f719" fmla="*/ f582 1 f386"/>
              <a:gd name="f720" fmla="*/ f583 1 f385"/>
              <a:gd name="f721" fmla="*/ f584 1 f386"/>
              <a:gd name="f722" fmla="*/ f585 1 f385"/>
              <a:gd name="f723" fmla="*/ f586 1 f386"/>
              <a:gd name="f724" fmla="*/ f587 1 f385"/>
              <a:gd name="f725" fmla="*/ f588 1 f386"/>
              <a:gd name="f726" fmla="*/ f589 1 f385"/>
              <a:gd name="f727" fmla="*/ f590 1 f386"/>
              <a:gd name="f728" fmla="*/ f591 1 f385"/>
              <a:gd name="f729" fmla="*/ f592 1 f386"/>
              <a:gd name="f730" fmla="*/ f593 1 f385"/>
              <a:gd name="f731" fmla="*/ f594 1 f386"/>
              <a:gd name="f732" fmla="*/ f595 1 f385"/>
              <a:gd name="f733" fmla="*/ f596 1 f386"/>
              <a:gd name="f734" fmla="*/ f597 1 f385"/>
              <a:gd name="f735" fmla="*/ f598 1 f386"/>
              <a:gd name="f736" fmla="*/ f599 1 f385"/>
              <a:gd name="f737" fmla="*/ f600 1 f386"/>
              <a:gd name="f738" fmla="*/ f601 1 f385"/>
              <a:gd name="f739" fmla="*/ f602 1 f386"/>
              <a:gd name="f740" fmla="*/ f603 1 f385"/>
              <a:gd name="f741" fmla="*/ f604 1 f386"/>
              <a:gd name="f742" fmla="*/ f605 1 f385"/>
              <a:gd name="f743" fmla="*/ f606 1 f386"/>
              <a:gd name="f744" fmla="*/ f607 1 f385"/>
              <a:gd name="f745" fmla="*/ f608 1 f386"/>
              <a:gd name="f746" fmla="*/ f609 1 f385"/>
              <a:gd name="f747" fmla="*/ f610 1 f386"/>
              <a:gd name="f748" fmla="*/ f611 1 f386"/>
              <a:gd name="f749" fmla="*/ f612 1 f385"/>
              <a:gd name="f750" fmla="*/ f613 1 f386"/>
              <a:gd name="f751" fmla="*/ f614 1 f385"/>
              <a:gd name="f752" fmla="*/ f615 1 f386"/>
              <a:gd name="f753" fmla="*/ f616 1 f385"/>
              <a:gd name="f754" fmla="*/ f617 1 f386"/>
              <a:gd name="f755" fmla="*/ f618 1 f385"/>
              <a:gd name="f756" fmla="*/ f619 1 f386"/>
              <a:gd name="f757" fmla="*/ f620 1 f385"/>
              <a:gd name="f758" fmla="*/ f621 1 f386"/>
              <a:gd name="f759" fmla="*/ f622 1 f385"/>
              <a:gd name="f760" fmla="*/ f623 1 f386"/>
              <a:gd name="f761" fmla="*/ f624 1 f385"/>
              <a:gd name="f762" fmla="*/ f625 1 f386"/>
              <a:gd name="f763" fmla="*/ f626 1 f385"/>
              <a:gd name="f764" fmla="*/ f627 1 f386"/>
              <a:gd name="f765" fmla="*/ f628 1 f385"/>
              <a:gd name="f766" fmla="*/ f629 1 f386"/>
              <a:gd name="f767" fmla="*/ f630 1 f385"/>
              <a:gd name="f768" fmla="*/ f631 1 f386"/>
              <a:gd name="f769" fmla="*/ f632 1 f385"/>
              <a:gd name="f770" fmla="*/ f633 1 f386"/>
              <a:gd name="f771" fmla="*/ f634 1 f385"/>
              <a:gd name="f772" fmla="*/ f635 1 f386"/>
              <a:gd name="f773" fmla="*/ f636 1 f385"/>
              <a:gd name="f774" fmla="*/ f637 1 f385"/>
              <a:gd name="f775" fmla="*/ f638 1 f386"/>
              <a:gd name="f776" fmla="*/ f639 1 f385"/>
              <a:gd name="f777" fmla="*/ f640 1 f386"/>
              <a:gd name="f778" fmla="*/ f641 1 f386"/>
              <a:gd name="f779" fmla="*/ f642 1 f385"/>
              <a:gd name="f780" fmla="*/ f643 1 f386"/>
              <a:gd name="f781" fmla="*/ f644 1 f385"/>
              <a:gd name="f782" fmla="*/ f645 1 f385"/>
              <a:gd name="f783" fmla="*/ f646 1 f386"/>
              <a:gd name="f784" fmla="*/ f647 1 f385"/>
              <a:gd name="f785" fmla="*/ f648 1 f386"/>
              <a:gd name="f786" fmla="*/ f649 1 f385"/>
              <a:gd name="f787" fmla="*/ f650 1 f386"/>
              <a:gd name="f788" fmla="*/ f651 1 f385"/>
              <a:gd name="f789" fmla="*/ f652 f380 1"/>
              <a:gd name="f790" fmla="*/ f653 f380 1"/>
              <a:gd name="f791" fmla="*/ f655 f381 1"/>
              <a:gd name="f792" fmla="*/ f654 f381 1"/>
              <a:gd name="f793" fmla="*/ f657 f380 1"/>
              <a:gd name="f794" fmla="*/ f658 f381 1"/>
              <a:gd name="f795" fmla="*/ f659 f380 1"/>
              <a:gd name="f796" fmla="*/ f660 f381 1"/>
              <a:gd name="f797" fmla="*/ f661 f380 1"/>
              <a:gd name="f798" fmla="*/ f662 f381 1"/>
              <a:gd name="f799" fmla="*/ f663 f380 1"/>
              <a:gd name="f800" fmla="*/ f664 f381 1"/>
              <a:gd name="f801" fmla="*/ f665 f380 1"/>
              <a:gd name="f802" fmla="*/ f666 f381 1"/>
              <a:gd name="f803" fmla="*/ f667 f380 1"/>
              <a:gd name="f804" fmla="*/ f668 f381 1"/>
              <a:gd name="f805" fmla="*/ f669 f380 1"/>
              <a:gd name="f806" fmla="*/ f670 f381 1"/>
              <a:gd name="f807" fmla="*/ f671 f380 1"/>
              <a:gd name="f808" fmla="*/ f672 f381 1"/>
              <a:gd name="f809" fmla="*/ f673 f380 1"/>
              <a:gd name="f810" fmla="*/ f674 f381 1"/>
              <a:gd name="f811" fmla="*/ f675 f380 1"/>
              <a:gd name="f812" fmla="*/ f676 f381 1"/>
              <a:gd name="f813" fmla="*/ f677 f380 1"/>
              <a:gd name="f814" fmla="*/ f678 f381 1"/>
              <a:gd name="f815" fmla="*/ f679 f380 1"/>
              <a:gd name="f816" fmla="*/ f680 f381 1"/>
              <a:gd name="f817" fmla="*/ f681 f380 1"/>
              <a:gd name="f818" fmla="*/ f682 f381 1"/>
              <a:gd name="f819" fmla="*/ f683 f380 1"/>
              <a:gd name="f820" fmla="*/ f684 f381 1"/>
              <a:gd name="f821" fmla="*/ f685 f380 1"/>
              <a:gd name="f822" fmla="*/ f686 f381 1"/>
              <a:gd name="f823" fmla="*/ f687 f380 1"/>
              <a:gd name="f824" fmla="*/ f688 f381 1"/>
              <a:gd name="f825" fmla="*/ f689 f380 1"/>
              <a:gd name="f826" fmla="*/ f690 f381 1"/>
              <a:gd name="f827" fmla="*/ f691 f380 1"/>
              <a:gd name="f828" fmla="*/ f692 f381 1"/>
              <a:gd name="f829" fmla="*/ f693 f380 1"/>
              <a:gd name="f830" fmla="*/ f694 f381 1"/>
              <a:gd name="f831" fmla="*/ f695 f380 1"/>
              <a:gd name="f832" fmla="*/ f696 f381 1"/>
              <a:gd name="f833" fmla="*/ f697 f380 1"/>
              <a:gd name="f834" fmla="*/ f698 f381 1"/>
              <a:gd name="f835" fmla="*/ f699 f380 1"/>
              <a:gd name="f836" fmla="*/ f700 f381 1"/>
              <a:gd name="f837" fmla="*/ f701 f380 1"/>
              <a:gd name="f838" fmla="*/ f702 f381 1"/>
              <a:gd name="f839" fmla="*/ f703 f380 1"/>
              <a:gd name="f840" fmla="*/ f704 f381 1"/>
              <a:gd name="f841" fmla="*/ f705 f380 1"/>
              <a:gd name="f842" fmla="*/ f706 f381 1"/>
              <a:gd name="f843" fmla="*/ f707 f380 1"/>
              <a:gd name="f844" fmla="*/ f708 f381 1"/>
              <a:gd name="f845" fmla="*/ f709 f380 1"/>
              <a:gd name="f846" fmla="*/ f710 f381 1"/>
              <a:gd name="f847" fmla="*/ f711 f380 1"/>
              <a:gd name="f848" fmla="*/ f712 f381 1"/>
              <a:gd name="f849" fmla="*/ f713 f380 1"/>
              <a:gd name="f850" fmla="*/ f714 f380 1"/>
              <a:gd name="f851" fmla="*/ f715 f381 1"/>
              <a:gd name="f852" fmla="*/ f716 f380 1"/>
              <a:gd name="f853" fmla="*/ f717 f381 1"/>
              <a:gd name="f854" fmla="*/ f718 f380 1"/>
              <a:gd name="f855" fmla="*/ f719 f381 1"/>
              <a:gd name="f856" fmla="*/ f720 f380 1"/>
              <a:gd name="f857" fmla="*/ f721 f381 1"/>
              <a:gd name="f858" fmla="*/ f722 f380 1"/>
              <a:gd name="f859" fmla="*/ f723 f381 1"/>
              <a:gd name="f860" fmla="*/ f724 f380 1"/>
              <a:gd name="f861" fmla="*/ f725 f381 1"/>
              <a:gd name="f862" fmla="*/ f726 f380 1"/>
              <a:gd name="f863" fmla="*/ f727 f381 1"/>
              <a:gd name="f864" fmla="*/ f728 f380 1"/>
              <a:gd name="f865" fmla="*/ f729 f381 1"/>
              <a:gd name="f866" fmla="*/ f730 f380 1"/>
              <a:gd name="f867" fmla="*/ f731 f381 1"/>
              <a:gd name="f868" fmla="*/ f732 f380 1"/>
              <a:gd name="f869" fmla="*/ f733 f381 1"/>
              <a:gd name="f870" fmla="*/ f734 f380 1"/>
              <a:gd name="f871" fmla="*/ f735 f381 1"/>
              <a:gd name="f872" fmla="*/ f736 f380 1"/>
              <a:gd name="f873" fmla="*/ f737 f381 1"/>
              <a:gd name="f874" fmla="*/ f738 f380 1"/>
              <a:gd name="f875" fmla="*/ f739 f381 1"/>
              <a:gd name="f876" fmla="*/ f740 f380 1"/>
              <a:gd name="f877" fmla="*/ f741 f381 1"/>
              <a:gd name="f878" fmla="*/ f742 f380 1"/>
              <a:gd name="f879" fmla="*/ f743 f381 1"/>
              <a:gd name="f880" fmla="*/ f744 f380 1"/>
              <a:gd name="f881" fmla="*/ f745 f381 1"/>
              <a:gd name="f882" fmla="*/ f746 f380 1"/>
              <a:gd name="f883" fmla="*/ f747 f381 1"/>
              <a:gd name="f884" fmla="*/ f748 f381 1"/>
              <a:gd name="f885" fmla="*/ f749 f380 1"/>
              <a:gd name="f886" fmla="*/ f750 f381 1"/>
              <a:gd name="f887" fmla="*/ f751 f380 1"/>
              <a:gd name="f888" fmla="*/ f752 f381 1"/>
              <a:gd name="f889" fmla="*/ f753 f380 1"/>
              <a:gd name="f890" fmla="*/ f754 f381 1"/>
              <a:gd name="f891" fmla="*/ f755 f380 1"/>
              <a:gd name="f892" fmla="*/ f756 f381 1"/>
              <a:gd name="f893" fmla="*/ f757 f380 1"/>
              <a:gd name="f894" fmla="*/ f758 f381 1"/>
              <a:gd name="f895" fmla="*/ f759 f380 1"/>
              <a:gd name="f896" fmla="*/ f760 f381 1"/>
              <a:gd name="f897" fmla="*/ f761 f380 1"/>
              <a:gd name="f898" fmla="*/ f762 f381 1"/>
              <a:gd name="f899" fmla="*/ f763 f380 1"/>
              <a:gd name="f900" fmla="*/ f764 f381 1"/>
              <a:gd name="f901" fmla="*/ f765 f380 1"/>
              <a:gd name="f902" fmla="*/ f766 f381 1"/>
              <a:gd name="f903" fmla="*/ f767 f380 1"/>
              <a:gd name="f904" fmla="*/ f768 f381 1"/>
              <a:gd name="f905" fmla="*/ f769 f380 1"/>
              <a:gd name="f906" fmla="*/ f770 f381 1"/>
              <a:gd name="f907" fmla="*/ f771 f380 1"/>
              <a:gd name="f908" fmla="*/ f772 f381 1"/>
              <a:gd name="f909" fmla="*/ f773 f380 1"/>
              <a:gd name="f910" fmla="*/ f774 f380 1"/>
              <a:gd name="f911" fmla="*/ f775 f381 1"/>
              <a:gd name="f912" fmla="*/ f776 f380 1"/>
              <a:gd name="f913" fmla="*/ f777 f381 1"/>
              <a:gd name="f914" fmla="*/ f778 f381 1"/>
              <a:gd name="f915" fmla="*/ f779 f380 1"/>
              <a:gd name="f916" fmla="*/ f780 f381 1"/>
              <a:gd name="f917" fmla="*/ f781 f380 1"/>
              <a:gd name="f918" fmla="*/ f782 f380 1"/>
              <a:gd name="f919" fmla="*/ f783 f381 1"/>
              <a:gd name="f920" fmla="*/ f784 f380 1"/>
              <a:gd name="f921" fmla="*/ f785 f381 1"/>
              <a:gd name="f922" fmla="*/ f786 f380 1"/>
              <a:gd name="f923" fmla="*/ f787 f381 1"/>
              <a:gd name="f924" fmla="*/ f788 f3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6">
                <a:pos x="f793" y="f794"/>
              </a:cxn>
              <a:cxn ang="f656">
                <a:pos x="f795" y="f796"/>
              </a:cxn>
              <a:cxn ang="f656">
                <a:pos x="f797" y="f798"/>
              </a:cxn>
              <a:cxn ang="f656">
                <a:pos x="f799" y="f800"/>
              </a:cxn>
              <a:cxn ang="f656">
                <a:pos x="f801" y="f802"/>
              </a:cxn>
              <a:cxn ang="f656">
                <a:pos x="f803" y="f804"/>
              </a:cxn>
              <a:cxn ang="f656">
                <a:pos x="f805" y="f806"/>
              </a:cxn>
              <a:cxn ang="f656">
                <a:pos x="f807" y="f808"/>
              </a:cxn>
              <a:cxn ang="f656">
                <a:pos x="f809" y="f810"/>
              </a:cxn>
              <a:cxn ang="f656">
                <a:pos x="f811" y="f812"/>
              </a:cxn>
              <a:cxn ang="f656">
                <a:pos x="f813" y="f814"/>
              </a:cxn>
              <a:cxn ang="f656">
                <a:pos x="f815" y="f816"/>
              </a:cxn>
              <a:cxn ang="f656">
                <a:pos x="f817" y="f818"/>
              </a:cxn>
              <a:cxn ang="f656">
                <a:pos x="f819" y="f820"/>
              </a:cxn>
              <a:cxn ang="f656">
                <a:pos x="f821" y="f822"/>
              </a:cxn>
              <a:cxn ang="f656">
                <a:pos x="f823" y="f824"/>
              </a:cxn>
              <a:cxn ang="f656">
                <a:pos x="f825" y="f826"/>
              </a:cxn>
              <a:cxn ang="f656">
                <a:pos x="f827" y="f828"/>
              </a:cxn>
              <a:cxn ang="f656">
                <a:pos x="f829" y="f830"/>
              </a:cxn>
              <a:cxn ang="f656">
                <a:pos x="f831" y="f832"/>
              </a:cxn>
              <a:cxn ang="f656">
                <a:pos x="f833" y="f834"/>
              </a:cxn>
              <a:cxn ang="f656">
                <a:pos x="f835" y="f836"/>
              </a:cxn>
              <a:cxn ang="f656">
                <a:pos x="f837" y="f838"/>
              </a:cxn>
              <a:cxn ang="f656">
                <a:pos x="f839" y="f840"/>
              </a:cxn>
              <a:cxn ang="f656">
                <a:pos x="f841" y="f842"/>
              </a:cxn>
              <a:cxn ang="f656">
                <a:pos x="f843" y="f844"/>
              </a:cxn>
              <a:cxn ang="f656">
                <a:pos x="f845" y="f846"/>
              </a:cxn>
              <a:cxn ang="f656">
                <a:pos x="f847" y="f848"/>
              </a:cxn>
              <a:cxn ang="f656">
                <a:pos x="f849" y="f836"/>
              </a:cxn>
              <a:cxn ang="f656">
                <a:pos x="f850" y="f851"/>
              </a:cxn>
              <a:cxn ang="f656">
                <a:pos x="f852" y="f853"/>
              </a:cxn>
              <a:cxn ang="f656">
                <a:pos x="f854" y="f855"/>
              </a:cxn>
              <a:cxn ang="f656">
                <a:pos x="f856" y="f857"/>
              </a:cxn>
              <a:cxn ang="f656">
                <a:pos x="f858" y="f859"/>
              </a:cxn>
              <a:cxn ang="f656">
                <a:pos x="f860" y="f861"/>
              </a:cxn>
              <a:cxn ang="f656">
                <a:pos x="f862" y="f863"/>
              </a:cxn>
              <a:cxn ang="f656">
                <a:pos x="f864" y="f865"/>
              </a:cxn>
              <a:cxn ang="f656">
                <a:pos x="f866" y="f867"/>
              </a:cxn>
              <a:cxn ang="f656">
                <a:pos x="f868" y="f869"/>
              </a:cxn>
              <a:cxn ang="f656">
                <a:pos x="f870" y="f871"/>
              </a:cxn>
              <a:cxn ang="f656">
                <a:pos x="f872" y="f873"/>
              </a:cxn>
              <a:cxn ang="f656">
                <a:pos x="f874" y="f875"/>
              </a:cxn>
              <a:cxn ang="f656">
                <a:pos x="f876" y="f877"/>
              </a:cxn>
              <a:cxn ang="f656">
                <a:pos x="f878" y="f879"/>
              </a:cxn>
              <a:cxn ang="f656">
                <a:pos x="f880" y="f881"/>
              </a:cxn>
              <a:cxn ang="f656">
                <a:pos x="f882" y="f883"/>
              </a:cxn>
              <a:cxn ang="f656">
                <a:pos x="f880" y="f884"/>
              </a:cxn>
              <a:cxn ang="f656">
                <a:pos x="f885" y="f886"/>
              </a:cxn>
              <a:cxn ang="f656">
                <a:pos x="f887" y="f888"/>
              </a:cxn>
              <a:cxn ang="f656">
                <a:pos x="f889" y="f890"/>
              </a:cxn>
              <a:cxn ang="f656">
                <a:pos x="f891" y="f892"/>
              </a:cxn>
              <a:cxn ang="f656">
                <a:pos x="f893" y="f894"/>
              </a:cxn>
              <a:cxn ang="f656">
                <a:pos x="f895" y="f896"/>
              </a:cxn>
              <a:cxn ang="f656">
                <a:pos x="f897" y="f898"/>
              </a:cxn>
              <a:cxn ang="f656">
                <a:pos x="f899" y="f900"/>
              </a:cxn>
              <a:cxn ang="f656">
                <a:pos x="f901" y="f902"/>
              </a:cxn>
              <a:cxn ang="f656">
                <a:pos x="f903" y="f904"/>
              </a:cxn>
              <a:cxn ang="f656">
                <a:pos x="f905" y="f906"/>
              </a:cxn>
              <a:cxn ang="f656">
                <a:pos x="f907" y="f908"/>
              </a:cxn>
              <a:cxn ang="f656">
                <a:pos x="f909" y="f794"/>
              </a:cxn>
              <a:cxn ang="f656">
                <a:pos x="f910" y="f911"/>
              </a:cxn>
              <a:cxn ang="f656">
                <a:pos x="f912" y="f913"/>
              </a:cxn>
              <a:cxn ang="f656">
                <a:pos x="f910" y="f914"/>
              </a:cxn>
              <a:cxn ang="f656">
                <a:pos x="f915" y="f916"/>
              </a:cxn>
              <a:cxn ang="f656">
                <a:pos x="f917" y="f913"/>
              </a:cxn>
              <a:cxn ang="f656">
                <a:pos x="f918" y="f919"/>
              </a:cxn>
              <a:cxn ang="f656">
                <a:pos x="f920" y="f921"/>
              </a:cxn>
              <a:cxn ang="f656">
                <a:pos x="f922" y="f923"/>
              </a:cxn>
              <a:cxn ang="f656">
                <a:pos x="f924" y="f794"/>
              </a:cxn>
              <a:cxn ang="f656">
                <a:pos x="f793" y="f794"/>
              </a:cxn>
            </a:cxnLst>
            <a:rect l="f789" t="f792" r="f790" b="f791"/>
            <a:pathLst>
              <a:path w="3796276" h="275705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5"/>
                  <a:pt x="f168" y="f5"/>
                </a:cubicBezTo>
                <a:cubicBezTo>
                  <a:pt x="f169" y="f170"/>
                  <a:pt x="f171" y="f172"/>
                  <a:pt x="f173" y="f135"/>
                </a:cubicBezTo>
                <a:cubicBezTo>
                  <a:pt x="f174" y="f175"/>
                  <a:pt x="f176" y="f177"/>
                  <a:pt x="f178" y="f125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39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33"/>
                  <a:pt x="f261" y="f262"/>
                  <a:pt x="f261" y="f263"/>
                </a:cubicBezTo>
                <a:cubicBezTo>
                  <a:pt x="f261" y="f264"/>
                  <a:pt x="f265" y="f266"/>
                  <a:pt x="f258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3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lnTo>
                  <a:pt x="f309" y="f310"/>
                </a:lnTo>
                <a:cubicBezTo>
                  <a:pt x="f311" y="f312"/>
                  <a:pt x="f313" y="f314"/>
                  <a:pt x="f315" y="f316"/>
                </a:cubicBezTo>
                <a:cubicBezTo>
                  <a:pt x="f317" y="f15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9"/>
                </a:cubicBezTo>
                <a:cubicBezTo>
                  <a:pt x="f339" y="f340"/>
                  <a:pt x="f341" y="f342"/>
                  <a:pt x="f343" y="f344"/>
                </a:cubicBezTo>
                <a:lnTo>
                  <a:pt x="f6" y="f345"/>
                </a:lnTo>
                <a:cubicBezTo>
                  <a:pt x="f346" y="f347"/>
                  <a:pt x="f348" y="f349"/>
                  <a:pt x="f343" y="f7"/>
                </a:cubicBezTo>
                <a:lnTo>
                  <a:pt x="f350" y="f351"/>
                </a:lnTo>
                <a:cubicBezTo>
                  <a:pt x="f352" y="f353"/>
                  <a:pt x="f354" y="f355"/>
                  <a:pt x="f356" y="f345"/>
                </a:cubicBezTo>
                <a:lnTo>
                  <a:pt x="f357" y="f358"/>
                </a:ln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40"/>
                </a:cubicBezTo>
                <a:cubicBezTo>
                  <a:pt x="f370" y="f371"/>
                  <a:pt x="f372" y="f373"/>
                  <a:pt x="f374" y="f9"/>
                </a:cubicBezTo>
                <a:cubicBezTo>
                  <a:pt x="f375" y="f376"/>
                  <a:pt x="f377" y="f378"/>
                  <a:pt x="f8" y="f9"/>
                </a:cubicBezTo>
                <a:close/>
              </a:path>
            </a:pathLst>
          </a:custGeom>
          <a:solidFill>
            <a:srgbClr val="984807"/>
          </a:solidFill>
          <a:ln w="25402">
            <a:solidFill>
              <a:srgbClr val="984807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5971306" y="4544293"/>
            <a:ext cx="1122215" cy="10133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2218"/>
              <a:gd name="f7" fmla="val 1013321"/>
              <a:gd name="f8" fmla="val 1094509"/>
              <a:gd name="f9" fmla="val 429491"/>
              <a:gd name="f10" fmla="val 888168"/>
              <a:gd name="f11" fmla="val 352112"/>
              <a:gd name="f12" fmla="val 1059437"/>
              <a:gd name="f13" fmla="val 411553"/>
              <a:gd name="f14" fmla="val 928255"/>
              <a:gd name="f15" fmla="val 374073"/>
              <a:gd name="f16" fmla="val 914213"/>
              <a:gd name="f17" fmla="val 370061"/>
              <a:gd name="f18" fmla="val 900781"/>
              <a:gd name="f19" fmla="val 364061"/>
              <a:gd name="f20" fmla="val 886691"/>
              <a:gd name="f21" fmla="val 360218"/>
              <a:gd name="f22" fmla="val 849951"/>
              <a:gd name="f23" fmla="val 350198"/>
              <a:gd name="f24" fmla="val 811214"/>
              <a:gd name="f25" fmla="val 346652"/>
              <a:gd name="f26" fmla="val 775855"/>
              <a:gd name="f27" fmla="val 332509"/>
              <a:gd name="f28" fmla="val 737607"/>
              <a:gd name="f29" fmla="val 317210"/>
              <a:gd name="f30" fmla="val 693419"/>
              <a:gd name="f31" fmla="val 295916"/>
              <a:gd name="f32" fmla="val 651164"/>
              <a:gd name="f33" fmla="val 290945"/>
              <a:gd name="f34" fmla="val 591363"/>
              <a:gd name="f35" fmla="val 283910"/>
              <a:gd name="f36" fmla="val 531091"/>
              <a:gd name="f37" fmla="val 281709"/>
              <a:gd name="f38" fmla="val 471055"/>
              <a:gd name="f39" fmla="val 277091"/>
              <a:gd name="f40" fmla="val 346364"/>
              <a:gd name="f41" fmla="val 235527"/>
              <a:gd name="f42" fmla="val 304800"/>
              <a:gd name="f43" fmla="val 221673"/>
              <a:gd name="f44" fmla="val 263236"/>
              <a:gd name="f45" fmla="val 207818"/>
              <a:gd name="f46" fmla="val 244763"/>
              <a:gd name="f47" fmla="val 193963"/>
              <a:gd name="f48" fmla="val 225350"/>
              <a:gd name="f49" fmla="val 181281"/>
              <a:gd name="f50" fmla="val 166254"/>
              <a:gd name="f51" fmla="val 192942"/>
              <a:gd name="f52" fmla="val 153503"/>
              <a:gd name="f53" fmla="val 181307"/>
              <a:gd name="f54" fmla="val 137234"/>
              <a:gd name="f55" fmla="val 166255"/>
              <a:gd name="f56" fmla="val 124691"/>
              <a:gd name="f57" fmla="val 153463"/>
              <a:gd name="f58" fmla="val 114031"/>
              <a:gd name="f59" fmla="val 137483"/>
              <a:gd name="f60" fmla="val 107642"/>
              <a:gd name="f61" fmla="val 96982"/>
              <a:gd name="f62" fmla="val 109639"/>
              <a:gd name="f63" fmla="val 84439"/>
              <a:gd name="f64" fmla="val 98593"/>
              <a:gd name="f65" fmla="val 67447"/>
              <a:gd name="f66" fmla="val 83127"/>
              <a:gd name="f67" fmla="val 55418"/>
              <a:gd name="f68" fmla="val 56840"/>
              <a:gd name="f69" fmla="val 34972"/>
              <a:gd name="f70" fmla="val 9236"/>
              <a:gd name="f71" fmla="val 27709"/>
              <a:gd name="f72" fmla="val 20024"/>
              <a:gd name="f73" fmla="val 54948"/>
              <a:gd name="f74" fmla="val 41152"/>
              <a:gd name="f75" fmla="val 132416"/>
              <a:gd name="f76" fmla="val 34947"/>
              <a:gd name="f77" fmla="val 166627"/>
              <a:gd name="f78" fmla="val 69273"/>
              <a:gd name="f79" fmla="val 79933"/>
              <a:gd name="f80" fmla="val 220610"/>
              <a:gd name="f81" fmla="val 97834"/>
              <a:gd name="f82" fmla="val 225125"/>
              <a:gd name="f83" fmla="val 110836"/>
              <a:gd name="f84" fmla="val 121036"/>
              <a:gd name="f85" fmla="val 243687"/>
              <a:gd name="f86" fmla="val 130386"/>
              <a:gd name="f87" fmla="val 253036"/>
              <a:gd name="f88" fmla="val 138546"/>
              <a:gd name="f89" fmla="val 170014"/>
              <a:gd name="f90" fmla="val 302571"/>
              <a:gd name="f91" fmla="val 168813"/>
              <a:gd name="f92" fmla="val 321213"/>
              <a:gd name="f93" fmla="val 227400"/>
              <a:gd name="f94" fmla="val 379800"/>
              <a:gd name="f95" fmla="val 283068"/>
              <a:gd name="f96" fmla="val 404770"/>
              <a:gd name="f97" fmla="val 415636"/>
              <a:gd name="f98" fmla="val 420255"/>
              <a:gd name="f99" fmla="val 411018"/>
              <a:gd name="f100" fmla="val 535670"/>
              <a:gd name="f101" fmla="val 398282"/>
              <a:gd name="f102" fmla="val 401782"/>
              <a:gd name="f103" fmla="val 689229"/>
              <a:gd name="f104" fmla="val 402936"/>
              <a:gd name="f105" fmla="val 762000"/>
              <a:gd name="f106" fmla="val 881128"/>
              <a:gd name="f107" fmla="val 508909"/>
              <a:gd name="f108" fmla="val 730398"/>
              <a:gd name="f109" fmla="val 413689"/>
              <a:gd name="f110" fmla="val 845127"/>
              <a:gd name="f111" fmla="val 471054"/>
              <a:gd name="f112" fmla="val 860020"/>
              <a:gd name="f113" fmla="val 478501"/>
              <a:gd name="f114" fmla="val 872836"/>
              <a:gd name="f115" fmla="val 489527"/>
              <a:gd name="f116" fmla="val 498764"/>
              <a:gd name="f117" fmla="val 923636"/>
              <a:gd name="f118" fmla="val 494146"/>
              <a:gd name="f119" fmla="val 961606"/>
              <a:gd name="f120" fmla="val 494706"/>
              <a:gd name="f121" fmla="val 997527"/>
              <a:gd name="f122" fmla="val 484909"/>
              <a:gd name="f123" fmla="val 1013591"/>
              <a:gd name="f124" fmla="val 480528"/>
              <a:gd name="f125" fmla="val 1022763"/>
              <a:gd name="f126" fmla="val 453934"/>
              <a:gd name="f127" fmla="val 1039091"/>
              <a:gd name="f128" fmla="val 457200"/>
              <a:gd name="f129" fmla="val 1058274"/>
              <a:gd name="f130" fmla="val 461037"/>
              <a:gd name="f131" fmla="val 1076117"/>
              <a:gd name="f132" fmla="val 526713"/>
              <a:gd name="f133" fmla="val 1080655"/>
              <a:gd name="f134" fmla="val 540327"/>
              <a:gd name="f135" fmla="val 1076037"/>
              <a:gd name="f136" fmla="val 586509"/>
              <a:gd name="f137" fmla="val 1077236"/>
              <a:gd name="f138" fmla="val 633649"/>
              <a:gd name="f139" fmla="val 1066800"/>
              <a:gd name="f140" fmla="val 678873"/>
              <a:gd name="f141" fmla="val 1041483"/>
              <a:gd name="f142" fmla="val 788579"/>
              <a:gd name="f143" fmla="val 838370"/>
              <a:gd name="f144" fmla="val 708629"/>
              <a:gd name="f145" fmla="val 803564"/>
              <a:gd name="f146" fmla="val 706582"/>
              <a:gd name="f147" fmla="val 720436"/>
              <a:gd name="f148" fmla="val 665018"/>
              <a:gd name="f149" fmla="val 595746"/>
              <a:gd name="f150" fmla="val 669636"/>
              <a:gd name="f151" fmla="val 512372"/>
              <a:gd name="f152" fmla="val 670980"/>
              <a:gd name="f153" fmla="val 414953"/>
              <a:gd name="f154" fmla="val 680258"/>
              <a:gd name="f155" fmla="val 400078"/>
              <a:gd name="f156" fmla="val 684626"/>
              <a:gd name="f157" fmla="val 387927"/>
              <a:gd name="f158" fmla="val 692727"/>
              <a:gd name="f159" fmla="val 371624"/>
              <a:gd name="f160" fmla="val 703595"/>
              <a:gd name="f161" fmla="val 361416"/>
              <a:gd name="f162" fmla="val 721748"/>
              <a:gd name="f163" fmla="val 734291"/>
              <a:gd name="f164" fmla="val 333572"/>
              <a:gd name="f165" fmla="val 744951"/>
              <a:gd name="f166" fmla="val 318655"/>
              <a:gd name="f167" fmla="val 752764"/>
              <a:gd name="f168" fmla="val 295564"/>
              <a:gd name="f169" fmla="val 748145"/>
              <a:gd name="f170" fmla="val 737087"/>
              <a:gd name="f171" fmla="val 501300"/>
              <a:gd name="f172" fmla="val 514641"/>
              <a:gd name="f173" fmla="val 615960"/>
              <a:gd name="f174" fmla="val 609600"/>
              <a:gd name="f175" fmla="val 729673"/>
              <a:gd name="f176" fmla="val 604982"/>
              <a:gd name="f177" fmla="val 782212"/>
              <a:gd name="f178" fmla="val 626248"/>
              <a:gd name="f179" fmla="val 595745"/>
              <a:gd name="f180" fmla="val 827546"/>
              <a:gd name="f181" fmla="val 561485"/>
              <a:gd name="f182" fmla="val 809734"/>
              <a:gd name="f183" fmla="val 507767"/>
              <a:gd name="f184" fmla="val 789709"/>
              <a:gd name="f185" fmla="val 776359"/>
              <a:gd name="f186" fmla="val 446579"/>
              <a:gd name="f187" fmla="val 652340"/>
              <a:gd name="f188" fmla="val 431996"/>
              <a:gd name="f189" fmla="val 637309"/>
              <a:gd name="f190" fmla="val 618836"/>
              <a:gd name="f191" fmla="val 595312"/>
              <a:gd name="f192" fmla="val 406717"/>
              <a:gd name="f193" fmla="val 581891"/>
              <a:gd name="f194" fmla="val 570823"/>
              <a:gd name="f195" fmla="val 372433"/>
              <a:gd name="f196" fmla="val 573267"/>
              <a:gd name="f197" fmla="val 350818"/>
              <a:gd name="f198" fmla="val 568036"/>
              <a:gd name="f199" fmla="val 564024"/>
              <a:gd name="f200" fmla="val 318467"/>
              <a:gd name="f201" fmla="val 558800"/>
              <a:gd name="f202" fmla="val 554182"/>
              <a:gd name="f203" fmla="val 258618"/>
              <a:gd name="f204" fmla="val 553432"/>
              <a:gd name="f205" fmla="val 223172"/>
              <a:gd name="f206" fmla="val 193964"/>
              <a:gd name="f207" fmla="val 574567"/>
              <a:gd name="f208" fmla="val 180902"/>
              <a:gd name="f209" fmla="val 594996"/>
              <a:gd name="f210" fmla="val 180109"/>
              <a:gd name="f211" fmla="val 665210"/>
              <a:gd name="f212" fmla="val 720437"/>
              <a:gd name="f213" fmla="val 189346"/>
              <a:gd name="f214" fmla="val 816721"/>
              <a:gd name="f215" fmla="val 221208"/>
              <a:gd name="f216" fmla="val 825648"/>
              <a:gd name="f217" fmla="val 223235"/>
              <a:gd name="f218" fmla="val 858982"/>
              <a:gd name="f219" fmla="val 869642"/>
              <a:gd name="f220" fmla="val 276028"/>
              <a:gd name="f221" fmla="val 877455"/>
              <a:gd name="f222" fmla="val 882073"/>
              <a:gd name="f223" fmla="val 355600"/>
              <a:gd name="f224" fmla="val 879578"/>
              <a:gd name="f225" fmla="val 406638"/>
              <a:gd name="f226" fmla="val 865693"/>
              <a:gd name="f227" fmla="val 510770"/>
              <a:gd name="f228" fmla="val 831800"/>
              <a:gd name="f229" fmla="val 540854"/>
              <a:gd name="f230" fmla="val 907344"/>
              <a:gd name="f231" fmla="val 616398"/>
              <a:gd name="f232" fmla="val 942109"/>
              <a:gd name="f233" fmla="val 614218"/>
              <a:gd name="f234" fmla="val 969818"/>
              <a:gd name="f235" fmla="val 623454"/>
              <a:gd name="f236" fmla="val 1011382"/>
              <a:gd name="f237" fmla="val 1016000"/>
              <a:gd name="f238" fmla="val 715818"/>
              <a:gd name="f239" fmla="val 1009034"/>
              <a:gd name="f240" fmla="val 795878"/>
              <a:gd name="f241" fmla="val 1025236"/>
              <a:gd name="f242" fmla="val 1028666"/>
              <a:gd name="f243" fmla="val 889130"/>
              <a:gd name="f244" fmla="val 1055835"/>
              <a:gd name="f245" fmla="val 888014"/>
              <a:gd name="f246" fmla="val 900545"/>
              <a:gd name="f247" fmla="val 1088730"/>
              <a:gd name="f248" fmla="val 925608"/>
              <a:gd name="f249" fmla="val 983673"/>
              <a:gd name="f250" fmla="val 1036457"/>
              <a:gd name="f251" fmla="val 1012259"/>
              <a:gd name="f252" fmla="val 992223"/>
              <a:gd name="f253" fmla="val 1032832"/>
              <a:gd name="f254" fmla="val 845828"/>
              <a:gd name="f255" fmla="val 972552"/>
              <a:gd name="f256" fmla="val 849745"/>
              <a:gd name="f257" fmla="val 850881"/>
              <a:gd name="f258" fmla="val 871133"/>
              <a:gd name="f259" fmla="val 869851"/>
              <a:gd name="f260" fmla="val 842679"/>
              <a:gd name="f261" fmla="val 895163"/>
              <a:gd name="f262" fmla="val 836258"/>
              <a:gd name="f263" fmla="val 900546"/>
              <a:gd name="f264" fmla="val 817418"/>
              <a:gd name="f265" fmla="val 913467"/>
              <a:gd name="f266" fmla="val 772194"/>
              <a:gd name="f267" fmla="val 875587"/>
              <a:gd name="f268" fmla="val 749521"/>
              <a:gd name="f269" fmla="val 832065"/>
              <a:gd name="f270" fmla="val 727760"/>
              <a:gd name="f271" fmla="val 816626"/>
              <a:gd name="f272" fmla="val 726967"/>
              <a:gd name="f273" fmla="val 768608"/>
              <a:gd name="f274" fmla="val 702958"/>
              <a:gd name="f275" fmla="val 760065"/>
              <a:gd name="f276" fmla="val 690792"/>
              <a:gd name="f277" fmla="+- 0 0 -90"/>
              <a:gd name="f278" fmla="*/ f3 1 1122218"/>
              <a:gd name="f279" fmla="*/ f4 1 1013321"/>
              <a:gd name="f280" fmla="+- f7 0 f5"/>
              <a:gd name="f281" fmla="+- f6 0 f5"/>
              <a:gd name="f282" fmla="*/ f277 f0 1"/>
              <a:gd name="f283" fmla="*/ f281 1 1122218"/>
              <a:gd name="f284" fmla="*/ f280 1 1013321"/>
              <a:gd name="f285" fmla="*/ 1094509 f281 1"/>
              <a:gd name="f286" fmla="*/ 429491 f280 1"/>
              <a:gd name="f287" fmla="*/ 928255 f281 1"/>
              <a:gd name="f288" fmla="*/ 374073 f280 1"/>
              <a:gd name="f289" fmla="*/ 886691 f281 1"/>
              <a:gd name="f290" fmla="*/ 360218 f280 1"/>
              <a:gd name="f291" fmla="*/ 775855 f281 1"/>
              <a:gd name="f292" fmla="*/ 332509 f280 1"/>
              <a:gd name="f293" fmla="*/ 651164 f281 1"/>
              <a:gd name="f294" fmla="*/ 290945 f280 1"/>
              <a:gd name="f295" fmla="*/ 471055 f281 1"/>
              <a:gd name="f296" fmla="*/ 277091 f280 1"/>
              <a:gd name="f297" fmla="*/ 346364 f281 1"/>
              <a:gd name="f298" fmla="*/ 235527 f280 1"/>
              <a:gd name="f299" fmla="*/ 304800 f281 1"/>
              <a:gd name="f300" fmla="*/ 221673 f280 1"/>
              <a:gd name="f301" fmla="*/ 263236 f281 1"/>
              <a:gd name="f302" fmla="*/ 207818 f280 1"/>
              <a:gd name="f303" fmla="*/ 207818 f281 1"/>
              <a:gd name="f304" fmla="*/ 166254 f280 1"/>
              <a:gd name="f305" fmla="*/ 166255 f281 1"/>
              <a:gd name="f306" fmla="*/ 124691 f280 1"/>
              <a:gd name="f307" fmla="*/ 124691 f281 1"/>
              <a:gd name="f308" fmla="*/ 96982 f280 1"/>
              <a:gd name="f309" fmla="*/ 83127 f281 1"/>
              <a:gd name="f310" fmla="*/ 55418 f280 1"/>
              <a:gd name="f311" fmla="*/ 0 f281 1"/>
              <a:gd name="f312" fmla="*/ 0 f280 1"/>
              <a:gd name="f313" fmla="*/ 27709 f281 1"/>
              <a:gd name="f314" fmla="*/ 83127 f280 1"/>
              <a:gd name="f315" fmla="*/ 69273 f281 1"/>
              <a:gd name="f316" fmla="*/ 110836 f281 1"/>
              <a:gd name="f317" fmla="*/ 138546 f281 1"/>
              <a:gd name="f318" fmla="*/ 263236 f280 1"/>
              <a:gd name="f319" fmla="*/ 415636 f280 1"/>
              <a:gd name="f320" fmla="*/ 401782 f280 1"/>
              <a:gd name="f321" fmla="*/ 762000 f281 1"/>
              <a:gd name="f322" fmla="*/ 845127 f281 1"/>
              <a:gd name="f323" fmla="*/ 471054 f280 1"/>
              <a:gd name="f324" fmla="*/ 498764 f280 1"/>
              <a:gd name="f325" fmla="*/ 997527 f281 1"/>
              <a:gd name="f326" fmla="*/ 484909 f280 1"/>
              <a:gd name="f327" fmla="*/ 1039091 f281 1"/>
              <a:gd name="f328" fmla="*/ 457200 f280 1"/>
              <a:gd name="f329" fmla="*/ 1080655 f281 1"/>
              <a:gd name="f330" fmla="*/ 540327 f280 1"/>
              <a:gd name="f331" fmla="*/ 1066800 f281 1"/>
              <a:gd name="f332" fmla="*/ 678873 f280 1"/>
              <a:gd name="f333" fmla="*/ 803564 f281 1"/>
              <a:gd name="f334" fmla="*/ 706582 f280 1"/>
              <a:gd name="f335" fmla="*/ 720436 f281 1"/>
              <a:gd name="f336" fmla="*/ 678873 f281 1"/>
              <a:gd name="f337" fmla="*/ 665018 f280 1"/>
              <a:gd name="f338" fmla="*/ 429491 f281 1"/>
              <a:gd name="f339" fmla="*/ 387927 f281 1"/>
              <a:gd name="f340" fmla="*/ 692727 f280 1"/>
              <a:gd name="f341" fmla="*/ 734291 f280 1"/>
              <a:gd name="f342" fmla="*/ 762000 f280 1"/>
              <a:gd name="f343" fmla="*/ 277091 f281 1"/>
              <a:gd name="f344" fmla="*/ 720436 f280 1"/>
              <a:gd name="f345" fmla="*/ 692727 f281 1"/>
              <a:gd name="f346" fmla="*/ 609600 f280 1"/>
              <a:gd name="f347" fmla="*/ 595745 f280 1"/>
              <a:gd name="f348" fmla="*/ 789709 f281 1"/>
              <a:gd name="f349" fmla="*/ 637309 f281 1"/>
              <a:gd name="f350" fmla="*/ 581891 f281 1"/>
              <a:gd name="f351" fmla="*/ 387927 f280 1"/>
              <a:gd name="f352" fmla="*/ 568036 f281 1"/>
              <a:gd name="f353" fmla="*/ 554182 f281 1"/>
              <a:gd name="f354" fmla="*/ 193964 f280 1"/>
              <a:gd name="f355" fmla="*/ 609600 f281 1"/>
              <a:gd name="f356" fmla="*/ 180109 f280 1"/>
              <a:gd name="f357" fmla="*/ 858982 f281 1"/>
              <a:gd name="f358" fmla="*/ 304800 f280 1"/>
              <a:gd name="f359" fmla="*/ 872836 f281 1"/>
              <a:gd name="f360" fmla="*/ 969818 f281 1"/>
              <a:gd name="f361" fmla="*/ 623454 f280 1"/>
              <a:gd name="f362" fmla="*/ 1011382 f281 1"/>
              <a:gd name="f363" fmla="*/ 637309 f280 1"/>
              <a:gd name="f364" fmla="*/ 1025236 f281 1"/>
              <a:gd name="f365" fmla="*/ 872836 f280 1"/>
              <a:gd name="f366" fmla="*/ 900545 f280 1"/>
              <a:gd name="f367" fmla="*/ 1122218 f281 1"/>
              <a:gd name="f368" fmla="*/ 983673 f280 1"/>
              <a:gd name="f369" fmla="*/ 858982 f280 1"/>
              <a:gd name="f370" fmla="*/ 900546 f281 1"/>
              <a:gd name="f371" fmla="*/ 817418 f280 1"/>
              <a:gd name="f372" fmla="*/ 734291 f281 1"/>
              <a:gd name="f373" fmla="*/ f282 1 f2"/>
              <a:gd name="f374" fmla="*/ f285 1 1122218"/>
              <a:gd name="f375" fmla="*/ f286 1 1013321"/>
              <a:gd name="f376" fmla="*/ f287 1 1122218"/>
              <a:gd name="f377" fmla="*/ f288 1 1013321"/>
              <a:gd name="f378" fmla="*/ f289 1 1122218"/>
              <a:gd name="f379" fmla="*/ f290 1 1013321"/>
              <a:gd name="f380" fmla="*/ f291 1 1122218"/>
              <a:gd name="f381" fmla="*/ f292 1 1013321"/>
              <a:gd name="f382" fmla="*/ f293 1 1122218"/>
              <a:gd name="f383" fmla="*/ f294 1 1013321"/>
              <a:gd name="f384" fmla="*/ f295 1 1122218"/>
              <a:gd name="f385" fmla="*/ f296 1 1013321"/>
              <a:gd name="f386" fmla="*/ f297 1 1122218"/>
              <a:gd name="f387" fmla="*/ f298 1 1013321"/>
              <a:gd name="f388" fmla="*/ f299 1 1122218"/>
              <a:gd name="f389" fmla="*/ f300 1 1013321"/>
              <a:gd name="f390" fmla="*/ f301 1 1122218"/>
              <a:gd name="f391" fmla="*/ f302 1 1013321"/>
              <a:gd name="f392" fmla="*/ f303 1 1122218"/>
              <a:gd name="f393" fmla="*/ f304 1 1013321"/>
              <a:gd name="f394" fmla="*/ f305 1 1122218"/>
              <a:gd name="f395" fmla="*/ f306 1 1013321"/>
              <a:gd name="f396" fmla="*/ f307 1 1122218"/>
              <a:gd name="f397" fmla="*/ f308 1 1013321"/>
              <a:gd name="f398" fmla="*/ f309 1 1122218"/>
              <a:gd name="f399" fmla="*/ f310 1 1013321"/>
              <a:gd name="f400" fmla="*/ f311 1 1122218"/>
              <a:gd name="f401" fmla="*/ f312 1 1013321"/>
              <a:gd name="f402" fmla="*/ f313 1 1122218"/>
              <a:gd name="f403" fmla="*/ f314 1 1013321"/>
              <a:gd name="f404" fmla="*/ f315 1 1122218"/>
              <a:gd name="f405" fmla="*/ f316 1 1122218"/>
              <a:gd name="f406" fmla="*/ f317 1 1122218"/>
              <a:gd name="f407" fmla="*/ f318 1 1013321"/>
              <a:gd name="f408" fmla="*/ f319 1 1013321"/>
              <a:gd name="f409" fmla="*/ f320 1 1013321"/>
              <a:gd name="f410" fmla="*/ f321 1 1122218"/>
              <a:gd name="f411" fmla="*/ f322 1 1122218"/>
              <a:gd name="f412" fmla="*/ f323 1 1013321"/>
              <a:gd name="f413" fmla="*/ f324 1 1013321"/>
              <a:gd name="f414" fmla="*/ f325 1 1122218"/>
              <a:gd name="f415" fmla="*/ f326 1 1013321"/>
              <a:gd name="f416" fmla="*/ f327 1 1122218"/>
              <a:gd name="f417" fmla="*/ f328 1 1013321"/>
              <a:gd name="f418" fmla="*/ f329 1 1122218"/>
              <a:gd name="f419" fmla="*/ f330 1 1013321"/>
              <a:gd name="f420" fmla="*/ f331 1 1122218"/>
              <a:gd name="f421" fmla="*/ f332 1 1013321"/>
              <a:gd name="f422" fmla="*/ f333 1 1122218"/>
              <a:gd name="f423" fmla="*/ f334 1 1013321"/>
              <a:gd name="f424" fmla="*/ f335 1 1122218"/>
              <a:gd name="f425" fmla="*/ f336 1 1122218"/>
              <a:gd name="f426" fmla="*/ f337 1 1013321"/>
              <a:gd name="f427" fmla="*/ f338 1 1122218"/>
              <a:gd name="f428" fmla="*/ f339 1 1122218"/>
              <a:gd name="f429" fmla="*/ f340 1 1013321"/>
              <a:gd name="f430" fmla="*/ f341 1 1013321"/>
              <a:gd name="f431" fmla="*/ f342 1 1013321"/>
              <a:gd name="f432" fmla="*/ f343 1 1122218"/>
              <a:gd name="f433" fmla="*/ f344 1 1013321"/>
              <a:gd name="f434" fmla="*/ f345 1 1122218"/>
              <a:gd name="f435" fmla="*/ f346 1 1013321"/>
              <a:gd name="f436" fmla="*/ f347 1 1013321"/>
              <a:gd name="f437" fmla="*/ f348 1 1122218"/>
              <a:gd name="f438" fmla="*/ f349 1 1122218"/>
              <a:gd name="f439" fmla="*/ f350 1 1122218"/>
              <a:gd name="f440" fmla="*/ f351 1 1013321"/>
              <a:gd name="f441" fmla="*/ f352 1 1122218"/>
              <a:gd name="f442" fmla="*/ f353 1 1122218"/>
              <a:gd name="f443" fmla="*/ f354 1 1013321"/>
              <a:gd name="f444" fmla="*/ f355 1 1122218"/>
              <a:gd name="f445" fmla="*/ f356 1 1013321"/>
              <a:gd name="f446" fmla="*/ f357 1 1122218"/>
              <a:gd name="f447" fmla="*/ f358 1 1013321"/>
              <a:gd name="f448" fmla="*/ f359 1 1122218"/>
              <a:gd name="f449" fmla="*/ f360 1 1122218"/>
              <a:gd name="f450" fmla="*/ f361 1 1013321"/>
              <a:gd name="f451" fmla="*/ f362 1 1122218"/>
              <a:gd name="f452" fmla="*/ f363 1 1013321"/>
              <a:gd name="f453" fmla="*/ f364 1 1122218"/>
              <a:gd name="f454" fmla="*/ f365 1 1013321"/>
              <a:gd name="f455" fmla="*/ f366 1 1013321"/>
              <a:gd name="f456" fmla="*/ f367 1 1122218"/>
              <a:gd name="f457" fmla="*/ f368 1 1013321"/>
              <a:gd name="f458" fmla="*/ f369 1 1013321"/>
              <a:gd name="f459" fmla="*/ f370 1 1122218"/>
              <a:gd name="f460" fmla="*/ f371 1 1013321"/>
              <a:gd name="f461" fmla="*/ f372 1 1122218"/>
              <a:gd name="f462" fmla="*/ f5 1 f283"/>
              <a:gd name="f463" fmla="*/ f6 1 f283"/>
              <a:gd name="f464" fmla="*/ f5 1 f284"/>
              <a:gd name="f465" fmla="*/ f7 1 f284"/>
              <a:gd name="f466" fmla="+- f373 0 f1"/>
              <a:gd name="f467" fmla="*/ f374 1 f283"/>
              <a:gd name="f468" fmla="*/ f375 1 f284"/>
              <a:gd name="f469" fmla="*/ f376 1 f283"/>
              <a:gd name="f470" fmla="*/ f377 1 f284"/>
              <a:gd name="f471" fmla="*/ f378 1 f283"/>
              <a:gd name="f472" fmla="*/ f379 1 f284"/>
              <a:gd name="f473" fmla="*/ f380 1 f283"/>
              <a:gd name="f474" fmla="*/ f381 1 f284"/>
              <a:gd name="f475" fmla="*/ f382 1 f283"/>
              <a:gd name="f476" fmla="*/ f383 1 f284"/>
              <a:gd name="f477" fmla="*/ f384 1 f283"/>
              <a:gd name="f478" fmla="*/ f385 1 f284"/>
              <a:gd name="f479" fmla="*/ f386 1 f283"/>
              <a:gd name="f480" fmla="*/ f387 1 f284"/>
              <a:gd name="f481" fmla="*/ f388 1 f283"/>
              <a:gd name="f482" fmla="*/ f389 1 f284"/>
              <a:gd name="f483" fmla="*/ f390 1 f283"/>
              <a:gd name="f484" fmla="*/ f391 1 f284"/>
              <a:gd name="f485" fmla="*/ f392 1 f283"/>
              <a:gd name="f486" fmla="*/ f393 1 f284"/>
              <a:gd name="f487" fmla="*/ f394 1 f283"/>
              <a:gd name="f488" fmla="*/ f395 1 f284"/>
              <a:gd name="f489" fmla="*/ f396 1 f283"/>
              <a:gd name="f490" fmla="*/ f397 1 f284"/>
              <a:gd name="f491" fmla="*/ f398 1 f283"/>
              <a:gd name="f492" fmla="*/ f399 1 f284"/>
              <a:gd name="f493" fmla="*/ f400 1 f283"/>
              <a:gd name="f494" fmla="*/ f401 1 f284"/>
              <a:gd name="f495" fmla="*/ f402 1 f283"/>
              <a:gd name="f496" fmla="*/ f403 1 f284"/>
              <a:gd name="f497" fmla="*/ f404 1 f283"/>
              <a:gd name="f498" fmla="*/ f405 1 f283"/>
              <a:gd name="f499" fmla="*/ f406 1 f283"/>
              <a:gd name="f500" fmla="*/ f407 1 f284"/>
              <a:gd name="f501" fmla="*/ f408 1 f284"/>
              <a:gd name="f502" fmla="*/ f409 1 f284"/>
              <a:gd name="f503" fmla="*/ f410 1 f283"/>
              <a:gd name="f504" fmla="*/ f411 1 f283"/>
              <a:gd name="f505" fmla="*/ f412 1 f284"/>
              <a:gd name="f506" fmla="*/ f413 1 f284"/>
              <a:gd name="f507" fmla="*/ f414 1 f283"/>
              <a:gd name="f508" fmla="*/ f415 1 f284"/>
              <a:gd name="f509" fmla="*/ f416 1 f283"/>
              <a:gd name="f510" fmla="*/ f417 1 f284"/>
              <a:gd name="f511" fmla="*/ f418 1 f283"/>
              <a:gd name="f512" fmla="*/ f419 1 f284"/>
              <a:gd name="f513" fmla="*/ f420 1 f283"/>
              <a:gd name="f514" fmla="*/ f421 1 f284"/>
              <a:gd name="f515" fmla="*/ f422 1 f283"/>
              <a:gd name="f516" fmla="*/ f423 1 f284"/>
              <a:gd name="f517" fmla="*/ f424 1 f283"/>
              <a:gd name="f518" fmla="*/ f425 1 f283"/>
              <a:gd name="f519" fmla="*/ f426 1 f284"/>
              <a:gd name="f520" fmla="*/ f427 1 f283"/>
              <a:gd name="f521" fmla="*/ f428 1 f283"/>
              <a:gd name="f522" fmla="*/ f429 1 f284"/>
              <a:gd name="f523" fmla="*/ f430 1 f284"/>
              <a:gd name="f524" fmla="*/ f431 1 f284"/>
              <a:gd name="f525" fmla="*/ f432 1 f283"/>
              <a:gd name="f526" fmla="*/ f433 1 f284"/>
              <a:gd name="f527" fmla="*/ f434 1 f283"/>
              <a:gd name="f528" fmla="*/ f435 1 f284"/>
              <a:gd name="f529" fmla="*/ f436 1 f284"/>
              <a:gd name="f530" fmla="*/ f437 1 f283"/>
              <a:gd name="f531" fmla="*/ f438 1 f283"/>
              <a:gd name="f532" fmla="*/ f439 1 f283"/>
              <a:gd name="f533" fmla="*/ f440 1 f284"/>
              <a:gd name="f534" fmla="*/ f441 1 f283"/>
              <a:gd name="f535" fmla="*/ f442 1 f283"/>
              <a:gd name="f536" fmla="*/ f443 1 f284"/>
              <a:gd name="f537" fmla="*/ f444 1 f283"/>
              <a:gd name="f538" fmla="*/ f445 1 f284"/>
              <a:gd name="f539" fmla="*/ f446 1 f283"/>
              <a:gd name="f540" fmla="*/ f447 1 f284"/>
              <a:gd name="f541" fmla="*/ f448 1 f283"/>
              <a:gd name="f542" fmla="*/ f449 1 f283"/>
              <a:gd name="f543" fmla="*/ f450 1 f284"/>
              <a:gd name="f544" fmla="*/ f451 1 f283"/>
              <a:gd name="f545" fmla="*/ f452 1 f284"/>
              <a:gd name="f546" fmla="*/ f453 1 f283"/>
              <a:gd name="f547" fmla="*/ f454 1 f284"/>
              <a:gd name="f548" fmla="*/ f455 1 f284"/>
              <a:gd name="f549" fmla="*/ f456 1 f283"/>
              <a:gd name="f550" fmla="*/ f457 1 f284"/>
              <a:gd name="f551" fmla="*/ f458 1 f284"/>
              <a:gd name="f552" fmla="*/ f459 1 f283"/>
              <a:gd name="f553" fmla="*/ f460 1 f284"/>
              <a:gd name="f554" fmla="*/ f461 1 f283"/>
              <a:gd name="f555" fmla="*/ f462 f278 1"/>
              <a:gd name="f556" fmla="*/ f463 f278 1"/>
              <a:gd name="f557" fmla="*/ f465 f279 1"/>
              <a:gd name="f558" fmla="*/ f464 f279 1"/>
              <a:gd name="f559" fmla="*/ f467 f278 1"/>
              <a:gd name="f560" fmla="*/ f468 f279 1"/>
              <a:gd name="f561" fmla="*/ f469 f278 1"/>
              <a:gd name="f562" fmla="*/ f470 f279 1"/>
              <a:gd name="f563" fmla="*/ f471 f278 1"/>
              <a:gd name="f564" fmla="*/ f472 f279 1"/>
              <a:gd name="f565" fmla="*/ f473 f278 1"/>
              <a:gd name="f566" fmla="*/ f474 f279 1"/>
              <a:gd name="f567" fmla="*/ f475 f278 1"/>
              <a:gd name="f568" fmla="*/ f476 f279 1"/>
              <a:gd name="f569" fmla="*/ f477 f278 1"/>
              <a:gd name="f570" fmla="*/ f478 f279 1"/>
              <a:gd name="f571" fmla="*/ f479 f278 1"/>
              <a:gd name="f572" fmla="*/ f480 f279 1"/>
              <a:gd name="f573" fmla="*/ f481 f278 1"/>
              <a:gd name="f574" fmla="*/ f482 f279 1"/>
              <a:gd name="f575" fmla="*/ f483 f278 1"/>
              <a:gd name="f576" fmla="*/ f484 f279 1"/>
              <a:gd name="f577" fmla="*/ f485 f278 1"/>
              <a:gd name="f578" fmla="*/ f486 f279 1"/>
              <a:gd name="f579" fmla="*/ f487 f278 1"/>
              <a:gd name="f580" fmla="*/ f488 f279 1"/>
              <a:gd name="f581" fmla="*/ f489 f278 1"/>
              <a:gd name="f582" fmla="*/ f490 f279 1"/>
              <a:gd name="f583" fmla="*/ f491 f278 1"/>
              <a:gd name="f584" fmla="*/ f492 f279 1"/>
              <a:gd name="f585" fmla="*/ f493 f278 1"/>
              <a:gd name="f586" fmla="*/ f494 f279 1"/>
              <a:gd name="f587" fmla="*/ f495 f278 1"/>
              <a:gd name="f588" fmla="*/ f496 f279 1"/>
              <a:gd name="f589" fmla="*/ f497 f278 1"/>
              <a:gd name="f590" fmla="*/ f498 f278 1"/>
              <a:gd name="f591" fmla="*/ f499 f278 1"/>
              <a:gd name="f592" fmla="*/ f500 f279 1"/>
              <a:gd name="f593" fmla="*/ f501 f279 1"/>
              <a:gd name="f594" fmla="*/ f502 f279 1"/>
              <a:gd name="f595" fmla="*/ f503 f278 1"/>
              <a:gd name="f596" fmla="*/ f504 f278 1"/>
              <a:gd name="f597" fmla="*/ f505 f279 1"/>
              <a:gd name="f598" fmla="*/ f506 f279 1"/>
              <a:gd name="f599" fmla="*/ f507 f278 1"/>
              <a:gd name="f600" fmla="*/ f508 f279 1"/>
              <a:gd name="f601" fmla="*/ f509 f278 1"/>
              <a:gd name="f602" fmla="*/ f510 f279 1"/>
              <a:gd name="f603" fmla="*/ f511 f278 1"/>
              <a:gd name="f604" fmla="*/ f512 f279 1"/>
              <a:gd name="f605" fmla="*/ f513 f278 1"/>
              <a:gd name="f606" fmla="*/ f514 f279 1"/>
              <a:gd name="f607" fmla="*/ f515 f278 1"/>
              <a:gd name="f608" fmla="*/ f516 f279 1"/>
              <a:gd name="f609" fmla="*/ f517 f278 1"/>
              <a:gd name="f610" fmla="*/ f518 f278 1"/>
              <a:gd name="f611" fmla="*/ f519 f279 1"/>
              <a:gd name="f612" fmla="*/ f520 f278 1"/>
              <a:gd name="f613" fmla="*/ f521 f278 1"/>
              <a:gd name="f614" fmla="*/ f522 f279 1"/>
              <a:gd name="f615" fmla="*/ f523 f279 1"/>
              <a:gd name="f616" fmla="*/ f524 f279 1"/>
              <a:gd name="f617" fmla="*/ f525 f278 1"/>
              <a:gd name="f618" fmla="*/ f526 f279 1"/>
              <a:gd name="f619" fmla="*/ f527 f278 1"/>
              <a:gd name="f620" fmla="*/ f528 f279 1"/>
              <a:gd name="f621" fmla="*/ f529 f279 1"/>
              <a:gd name="f622" fmla="*/ f530 f278 1"/>
              <a:gd name="f623" fmla="*/ f531 f278 1"/>
              <a:gd name="f624" fmla="*/ f532 f278 1"/>
              <a:gd name="f625" fmla="*/ f533 f279 1"/>
              <a:gd name="f626" fmla="*/ f534 f278 1"/>
              <a:gd name="f627" fmla="*/ f535 f278 1"/>
              <a:gd name="f628" fmla="*/ f536 f279 1"/>
              <a:gd name="f629" fmla="*/ f537 f278 1"/>
              <a:gd name="f630" fmla="*/ f538 f279 1"/>
              <a:gd name="f631" fmla="*/ f539 f278 1"/>
              <a:gd name="f632" fmla="*/ f540 f279 1"/>
              <a:gd name="f633" fmla="*/ f541 f278 1"/>
              <a:gd name="f634" fmla="*/ f542 f278 1"/>
              <a:gd name="f635" fmla="*/ f543 f279 1"/>
              <a:gd name="f636" fmla="*/ f544 f278 1"/>
              <a:gd name="f637" fmla="*/ f545 f279 1"/>
              <a:gd name="f638" fmla="*/ f546 f278 1"/>
              <a:gd name="f639" fmla="*/ f547 f279 1"/>
              <a:gd name="f640" fmla="*/ f548 f279 1"/>
              <a:gd name="f641" fmla="*/ f549 f278 1"/>
              <a:gd name="f642" fmla="*/ f550 f279 1"/>
              <a:gd name="f643" fmla="*/ f551 f279 1"/>
              <a:gd name="f644" fmla="*/ f552 f278 1"/>
              <a:gd name="f645" fmla="*/ f553 f279 1"/>
              <a:gd name="f646" fmla="*/ f554 f2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6">
                <a:pos x="f559" y="f560"/>
              </a:cxn>
              <a:cxn ang="f466">
                <a:pos x="f561" y="f562"/>
              </a:cxn>
              <a:cxn ang="f466">
                <a:pos x="f563" y="f564"/>
              </a:cxn>
              <a:cxn ang="f466">
                <a:pos x="f565" y="f566"/>
              </a:cxn>
              <a:cxn ang="f466">
                <a:pos x="f567" y="f568"/>
              </a:cxn>
              <a:cxn ang="f466">
                <a:pos x="f569" y="f570"/>
              </a:cxn>
              <a:cxn ang="f466">
                <a:pos x="f571" y="f572"/>
              </a:cxn>
              <a:cxn ang="f466">
                <a:pos x="f573" y="f574"/>
              </a:cxn>
              <a:cxn ang="f466">
                <a:pos x="f575" y="f576"/>
              </a:cxn>
              <a:cxn ang="f466">
                <a:pos x="f577" y="f578"/>
              </a:cxn>
              <a:cxn ang="f466">
                <a:pos x="f579" y="f580"/>
              </a:cxn>
              <a:cxn ang="f466">
                <a:pos x="f581" y="f582"/>
              </a:cxn>
              <a:cxn ang="f466">
                <a:pos x="f583" y="f584"/>
              </a:cxn>
              <a:cxn ang="f466">
                <a:pos x="f585" y="f586"/>
              </a:cxn>
              <a:cxn ang="f466">
                <a:pos x="f587" y="f588"/>
              </a:cxn>
              <a:cxn ang="f466">
                <a:pos x="f589" y="f576"/>
              </a:cxn>
              <a:cxn ang="f466">
                <a:pos x="f590" y="f572"/>
              </a:cxn>
              <a:cxn ang="f466">
                <a:pos x="f591" y="f592"/>
              </a:cxn>
              <a:cxn ang="f466">
                <a:pos x="f577" y="f564"/>
              </a:cxn>
              <a:cxn ang="f466">
                <a:pos x="f573" y="f593"/>
              </a:cxn>
              <a:cxn ang="f466">
                <a:pos x="f567" y="f594"/>
              </a:cxn>
              <a:cxn ang="f466">
                <a:pos x="f595" y="f560"/>
              </a:cxn>
              <a:cxn ang="f466">
                <a:pos x="f596" y="f597"/>
              </a:cxn>
              <a:cxn ang="f466">
                <a:pos x="f563" y="f598"/>
              </a:cxn>
              <a:cxn ang="f466">
                <a:pos x="f599" y="f600"/>
              </a:cxn>
              <a:cxn ang="f466">
                <a:pos x="f601" y="f602"/>
              </a:cxn>
              <a:cxn ang="f466">
                <a:pos x="f603" y="f604"/>
              </a:cxn>
              <a:cxn ang="f466">
                <a:pos x="f605" y="f606"/>
              </a:cxn>
              <a:cxn ang="f466">
                <a:pos x="f607" y="f608"/>
              </a:cxn>
              <a:cxn ang="f466">
                <a:pos x="f609" y="f606"/>
              </a:cxn>
              <a:cxn ang="f466">
                <a:pos x="f610" y="f611"/>
              </a:cxn>
              <a:cxn ang="f466">
                <a:pos x="f612" y="f606"/>
              </a:cxn>
              <a:cxn ang="f466">
                <a:pos x="f613" y="f614"/>
              </a:cxn>
              <a:cxn ang="f466">
                <a:pos x="f571" y="f615"/>
              </a:cxn>
              <a:cxn ang="f466">
                <a:pos x="f573" y="f616"/>
              </a:cxn>
              <a:cxn ang="f466">
                <a:pos x="f617" y="f618"/>
              </a:cxn>
              <a:cxn ang="f466">
                <a:pos x="f619" y="f620"/>
              </a:cxn>
              <a:cxn ang="f466">
                <a:pos x="f607" y="f621"/>
              </a:cxn>
              <a:cxn ang="f466">
                <a:pos x="f622" y="f597"/>
              </a:cxn>
              <a:cxn ang="f466">
                <a:pos x="f623" y="f560"/>
              </a:cxn>
              <a:cxn ang="f466">
                <a:pos x="f624" y="f625"/>
              </a:cxn>
              <a:cxn ang="f466">
                <a:pos x="f626" y="f566"/>
              </a:cxn>
              <a:cxn ang="f466">
                <a:pos x="f627" y="f568"/>
              </a:cxn>
              <a:cxn ang="f466">
                <a:pos x="f626" y="f628"/>
              </a:cxn>
              <a:cxn ang="f466">
                <a:pos x="f629" y="f630"/>
              </a:cxn>
              <a:cxn ang="f466">
                <a:pos x="f565" y="f628"/>
              </a:cxn>
              <a:cxn ang="f466">
                <a:pos x="f631" y="f592"/>
              </a:cxn>
              <a:cxn ang="f466">
                <a:pos x="f563" y="f632"/>
              </a:cxn>
              <a:cxn ang="f466">
                <a:pos x="f633" y="f602"/>
              </a:cxn>
              <a:cxn ang="f466">
                <a:pos x="f563" y="f621"/>
              </a:cxn>
              <a:cxn ang="f466">
                <a:pos x="f634" y="f635"/>
              </a:cxn>
              <a:cxn ang="f466">
                <a:pos x="f636" y="f637"/>
              </a:cxn>
              <a:cxn ang="f466">
                <a:pos x="f638" y="f639"/>
              </a:cxn>
              <a:cxn ang="f466">
                <a:pos x="f605" y="f640"/>
              </a:cxn>
              <a:cxn ang="f466">
                <a:pos x="f641" y="f642"/>
              </a:cxn>
              <a:cxn ang="f466">
                <a:pos x="f633" y="f642"/>
              </a:cxn>
              <a:cxn ang="f466">
                <a:pos x="f596" y="f640"/>
              </a:cxn>
              <a:cxn ang="f466">
                <a:pos x="f631" y="f643"/>
              </a:cxn>
              <a:cxn ang="f466">
                <a:pos x="f644" y="f645"/>
              </a:cxn>
              <a:cxn ang="f466">
                <a:pos x="f596" y="f615"/>
              </a:cxn>
              <a:cxn ang="f466">
                <a:pos x="f607" y="f618"/>
              </a:cxn>
              <a:cxn ang="f466">
                <a:pos x="f646" y="f611"/>
              </a:cxn>
            </a:cxnLst>
            <a:rect l="f555" t="f558" r="f556" b="f557"/>
            <a:pathLst>
              <a:path w="1122218" h="101332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cubicBezTo>
                  <a:pt x="f46" y="f47"/>
                  <a:pt x="f48" y="f49"/>
                  <a:pt x="f45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56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5" y="f5"/>
                  <a:pt x="f5" y="f5"/>
                </a:cubicBezTo>
                <a:cubicBezTo>
                  <a:pt x="f70" y="f71"/>
                  <a:pt x="f72" y="f73"/>
                  <a:pt x="f71" y="f66"/>
                </a:cubicBezTo>
                <a:cubicBezTo>
                  <a:pt x="f74" y="f75"/>
                  <a:pt x="f76" y="f77"/>
                  <a:pt x="f78" y="f45"/>
                </a:cubicBezTo>
                <a:cubicBezTo>
                  <a:pt x="f79" y="f80"/>
                  <a:pt x="f81" y="f82"/>
                  <a:pt x="f83" y="f41"/>
                </a:cubicBezTo>
                <a:cubicBezTo>
                  <a:pt x="f84" y="f85"/>
                  <a:pt x="f86" y="f87"/>
                  <a:pt x="f88" y="f44"/>
                </a:cubicBezTo>
                <a:cubicBezTo>
                  <a:pt x="f89" y="f90"/>
                  <a:pt x="f91" y="f92"/>
                  <a:pt x="f45" y="f21"/>
                </a:cubicBezTo>
                <a:cubicBezTo>
                  <a:pt x="f93" y="f94"/>
                  <a:pt x="f95" y="f96"/>
                  <a:pt x="f42" y="f97"/>
                </a:cubicBezTo>
                <a:cubicBezTo>
                  <a:pt x="f98" y="f99"/>
                  <a:pt x="f100" y="f101"/>
                  <a:pt x="f32" y="f102"/>
                </a:cubicBezTo>
                <a:cubicBezTo>
                  <a:pt x="f103" y="f104"/>
                  <a:pt x="f105" y="f9"/>
                  <a:pt x="f105" y="f9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20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0"/>
                </a:lnTo>
                <a:lnTo>
                  <a:pt x="f140" y="f148"/>
                </a:lnTo>
                <a:cubicBezTo>
                  <a:pt x="f149" y="f150"/>
                  <a:pt x="f151" y="f152"/>
                  <a:pt x="f9" y="f140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40" y="f163"/>
                </a:cubicBezTo>
                <a:cubicBezTo>
                  <a:pt x="f164" y="f165"/>
                  <a:pt x="f166" y="f167"/>
                  <a:pt x="f42" y="f105"/>
                </a:cubicBezTo>
                <a:cubicBezTo>
                  <a:pt x="f168" y="f169"/>
                  <a:pt x="f39" y="f170"/>
                  <a:pt x="f39" y="f147"/>
                </a:cubicBezTo>
                <a:cubicBezTo>
                  <a:pt x="f39" y="f171"/>
                  <a:pt x="f172" y="f173"/>
                  <a:pt x="f158" y="f174"/>
                </a:cubicBezTo>
                <a:cubicBezTo>
                  <a:pt x="f175" y="f176"/>
                  <a:pt x="f177" y="f178"/>
                  <a:pt x="f145" y="f179"/>
                </a:cubicBezTo>
                <a:cubicBezTo>
                  <a:pt x="f180" y="f181"/>
                  <a:pt x="f182" y="f183"/>
                  <a:pt x="f184" y="f111"/>
                </a:cubicBezTo>
                <a:cubicBezTo>
                  <a:pt x="f185" y="f186"/>
                  <a:pt x="f187" y="f188"/>
                  <a:pt x="f189" y="f9"/>
                </a:cubicBezTo>
                <a:cubicBezTo>
                  <a:pt x="f190" y="f97"/>
                  <a:pt x="f191" y="f192"/>
                  <a:pt x="f193" y="f157"/>
                </a:cubicBezTo>
                <a:cubicBezTo>
                  <a:pt x="f194" y="f195"/>
                  <a:pt x="f196" y="f197"/>
                  <a:pt x="f198" y="f27"/>
                </a:cubicBezTo>
                <a:cubicBezTo>
                  <a:pt x="f199" y="f200"/>
                  <a:pt x="f201" y="f42"/>
                  <a:pt x="f202" y="f33"/>
                </a:cubicBezTo>
                <a:cubicBezTo>
                  <a:pt x="f201" y="f203"/>
                  <a:pt x="f204" y="f205"/>
                  <a:pt x="f198" y="f206"/>
                </a:cubicBezTo>
                <a:cubicBezTo>
                  <a:pt x="f207" y="f208"/>
                  <a:pt x="f209" y="f210"/>
                  <a:pt x="f174" y="f210"/>
                </a:cubicBezTo>
                <a:cubicBezTo>
                  <a:pt x="f211" y="f210"/>
                  <a:pt x="f212" y="f213"/>
                  <a:pt x="f26" y="f206"/>
                </a:cubicBezTo>
                <a:cubicBezTo>
                  <a:pt x="f214" y="f215"/>
                  <a:pt x="f216" y="f217"/>
                  <a:pt x="f218" y="f44"/>
                </a:cubicBezTo>
                <a:cubicBezTo>
                  <a:pt x="f219" y="f220"/>
                  <a:pt x="f221" y="f33"/>
                  <a:pt x="f20" y="f42"/>
                </a:cubicBezTo>
                <a:cubicBezTo>
                  <a:pt x="f222" y="f223"/>
                  <a:pt x="f224" y="f225"/>
                  <a:pt x="f114" y="f128"/>
                </a:cubicBezTo>
                <a:cubicBezTo>
                  <a:pt x="f226" y="f227"/>
                  <a:pt x="f228" y="f229"/>
                  <a:pt x="f20" y="f179"/>
                </a:cubicBezTo>
                <a:cubicBezTo>
                  <a:pt x="f230" y="f231"/>
                  <a:pt x="f232" y="f233"/>
                  <a:pt x="f234" y="f235"/>
                </a:cubicBezTo>
                <a:lnTo>
                  <a:pt x="f236" y="f189"/>
                </a:lnTo>
                <a:cubicBezTo>
                  <a:pt x="f237" y="f238"/>
                  <a:pt x="f239" y="f240"/>
                  <a:pt x="f241" y="f114"/>
                </a:cubicBezTo>
                <a:cubicBezTo>
                  <a:pt x="f242" y="f243"/>
                  <a:pt x="f244" y="f245"/>
                  <a:pt x="f139" y="f246"/>
                </a:cubicBezTo>
                <a:cubicBezTo>
                  <a:pt x="f247" y="f248"/>
                  <a:pt x="f6" y="f249"/>
                  <a:pt x="f6" y="f249"/>
                </a:cubicBezTo>
                <a:cubicBezTo>
                  <a:pt x="f250" y="f251"/>
                  <a:pt x="f252" y="f253"/>
                  <a:pt x="f114" y="f249"/>
                </a:cubicBezTo>
                <a:cubicBezTo>
                  <a:pt x="f254" y="f255"/>
                  <a:pt x="f110" y="f246"/>
                  <a:pt x="f110" y="f246"/>
                </a:cubicBezTo>
                <a:cubicBezTo>
                  <a:pt x="f256" y="f20"/>
                  <a:pt x="f257" y="f258"/>
                  <a:pt x="f218" y="f21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110" y="f163"/>
                </a:cubicBezTo>
                <a:cubicBezTo>
                  <a:pt x="f269" y="f270"/>
                  <a:pt x="f271" y="f272"/>
                  <a:pt x="f145" y="f147"/>
                </a:cubicBezTo>
                <a:cubicBezTo>
                  <a:pt x="f273" y="f274"/>
                  <a:pt x="f275" y="f276"/>
                  <a:pt x="f163" y="f148"/>
                </a:cubicBezTo>
              </a:path>
            </a:pathLst>
          </a:custGeom>
          <a:noFill/>
          <a:ln w="25402">
            <a:solidFill>
              <a:srgbClr val="D9D9D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864224" y="5301206"/>
            <a:ext cx="740225" cy="448430"/>
          </a:xfrm>
          <a:prstGeom prst="rect">
            <a:avLst/>
          </a:prstGeom>
          <a:solidFill>
            <a:srgbClr val="000000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0" name="Přímá spojnice se šipkou 20"/>
          <p:cNvCxnSpPr/>
          <p:nvPr/>
        </p:nvCxnSpPr>
        <p:spPr>
          <a:xfrm flipH="1">
            <a:off x="8162327" y="4599889"/>
            <a:ext cx="72009" cy="568034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21" name="TextovéPole 21"/>
          <p:cNvSpPr txBox="1"/>
          <p:nvPr/>
        </p:nvSpPr>
        <p:spPr>
          <a:xfrm>
            <a:off x="6777203" y="4318610"/>
            <a:ext cx="1080116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stříbro</a:t>
            </a:r>
          </a:p>
        </p:txBody>
      </p:sp>
      <p:sp>
        <p:nvSpPr>
          <p:cNvPr id="22" name="Zaoblený obdélník 22"/>
          <p:cNvSpPr/>
          <p:nvPr/>
        </p:nvSpPr>
        <p:spPr>
          <a:xfrm>
            <a:off x="5508104" y="2352851"/>
            <a:ext cx="3338294" cy="43204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2. </a:t>
            </a:r>
          </a:p>
        </p:txBody>
      </p:sp>
      <p:sp>
        <p:nvSpPr>
          <p:cNvPr id="23" name="TextovéPole 23"/>
          <p:cNvSpPr txBox="1"/>
          <p:nvPr/>
        </p:nvSpPr>
        <p:spPr>
          <a:xfrm>
            <a:off x="5853220" y="2384215"/>
            <a:ext cx="2993178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Významné místo (</a:t>
            </a: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důl, přístav…)</a:t>
            </a:r>
          </a:p>
        </p:txBody>
      </p:sp>
    </p:spTree>
    <p:extLst>
      <p:ext uri="{BB962C8B-B14F-4D97-AF65-F5344CB8AC3E}">
        <p14:creationId xmlns:p14="http://schemas.microsoft.com/office/powerpoint/2010/main" val="181933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 animBg="1"/>
      <p:bldP spid="16" grpId="0"/>
      <p:bldP spid="17" grpId="0" animBg="1"/>
      <p:bldP spid="18" grpId="0" animBg="1"/>
      <p:bldP spid="19" grpId="0" animBg="1"/>
      <p:bldP spid="21" grpId="0"/>
      <p:bldP spid="22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7717</TotalTime>
  <Words>913</Words>
  <Application>Microsoft Office PowerPoint</Application>
  <PresentationFormat>Předvádění na obrazovce (4:3)</PresentationFormat>
  <Paragraphs>234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Rockwell</vt:lpstr>
      <vt:lpstr>Tw Cen MT</vt:lpstr>
      <vt:lpstr>Wingdings 2</vt:lpstr>
      <vt:lpstr>Lití písma</vt:lpstr>
      <vt:lpstr>Středověká vesnice a město Poslední Přemyslovci Gotické umění</vt:lpstr>
      <vt:lpstr>Prezentace aplikace PowerPoint</vt:lpstr>
      <vt:lpstr>Prezentace aplikace PowerPoint</vt:lpstr>
      <vt:lpstr>Středověká vesnice</vt:lpstr>
      <vt:lpstr>Prezentace aplikace PowerPoint</vt:lpstr>
      <vt:lpstr>Prezentace aplikace PowerPoint</vt:lpstr>
      <vt:lpstr>Prezentace aplikace PowerPoint</vt:lpstr>
      <vt:lpstr>Středověké město</vt:lpstr>
      <vt:lpstr>Prezentace aplikace PowerPoint</vt:lpstr>
      <vt:lpstr>Prezentace aplikace PowerPoint</vt:lpstr>
      <vt:lpstr>Jak vypadalo středověké město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Lanč Lukáš</cp:lastModifiedBy>
  <cp:revision>43</cp:revision>
  <dcterms:created xsi:type="dcterms:W3CDTF">2018-01-23T11:04:38Z</dcterms:created>
  <dcterms:modified xsi:type="dcterms:W3CDTF">2020-09-24T22:51:18Z</dcterms:modified>
</cp:coreProperties>
</file>